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707" autoAdjust="0"/>
  </p:normalViewPr>
  <p:slideViewPr>
    <p:cSldViewPr>
      <p:cViewPr>
        <p:scale>
          <a:sx n="73" d="100"/>
          <a:sy n="73" d="100"/>
        </p:scale>
        <p:origin x="-129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67431-FBEE-452D-817E-09A87269EE67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5303B-9A55-4427-A385-1B4628CD5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7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53D6A62-23C6-4E7F-A212-F4A58780682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495B19-CD1C-4698-AF08-41E28FAA0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6A62-23C6-4E7F-A212-F4A58780682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5B19-CD1C-4698-AF08-41E28FAA0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53D6A62-23C6-4E7F-A212-F4A58780682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495B19-CD1C-4698-AF08-41E28FAA0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6A62-23C6-4E7F-A212-F4A58780682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495B19-CD1C-4698-AF08-41E28FAA0A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6A62-23C6-4E7F-A212-F4A58780682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495B19-CD1C-4698-AF08-41E28FAA0A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53D6A62-23C6-4E7F-A212-F4A58780682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495B19-CD1C-4698-AF08-41E28FAA0A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53D6A62-23C6-4E7F-A212-F4A58780682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495B19-CD1C-4698-AF08-41E28FAA0A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6A62-23C6-4E7F-A212-F4A58780682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495B19-CD1C-4698-AF08-41E28FAA0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6A62-23C6-4E7F-A212-F4A58780682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495B19-CD1C-4698-AF08-41E28FAA0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6A62-23C6-4E7F-A212-F4A58780682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495B19-CD1C-4698-AF08-41E28FAA0A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53D6A62-23C6-4E7F-A212-F4A58780682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495B19-CD1C-4698-AF08-41E28FAA0A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3D6A62-23C6-4E7F-A212-F4A58780682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495B19-CD1C-4698-AF08-41E28FAA0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30 АБСТРАКТНЫХ\Копия 0a59c96772c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1" y="-1143002"/>
            <a:ext cx="6858001" cy="9144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57356" y="1142984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Выложи мелодию.</a:t>
            </a:r>
            <a:endParaRPr lang="ru-RU" sz="4800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143116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ru-RU" sz="2000" dirty="0" smtClean="0"/>
              <a:t>Музыкально – дидактическая игра для старшего дошкольного возраста) 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30 АБСТРАКТНЫХ\1e801911f94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1" y="-1143001"/>
            <a:ext cx="6857999" cy="9144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00042"/>
            <a:ext cx="894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Программное содержание: 		Развивать ритмический слух. 		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857232"/>
            <a:ext cx="9001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Программные задачи:		Упражнять в восприятии ритмического рисунка  </a:t>
            </a:r>
          </a:p>
          <a:p>
            <a:r>
              <a:rPr lang="ru-RU" dirty="0"/>
              <a:t>	</a:t>
            </a:r>
            <a:r>
              <a:rPr lang="ru-RU" dirty="0" smtClean="0"/>
              <a:t>			мелодии, соотносить мелодию с графическим     				изображением, учить различать длительность 				звуков: короткие и долгие</a:t>
            </a:r>
            <a:r>
              <a:rPr lang="ru-RU" dirty="0"/>
              <a:t> </a:t>
            </a:r>
            <a:r>
              <a:rPr lang="ru-RU" dirty="0" smtClean="0"/>
              <a:t>(на слух), узкие и 					широкие (с помощью графических элементов)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214554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Игровой материал:		</a:t>
            </a:r>
            <a:r>
              <a:rPr lang="ru-RU" dirty="0"/>
              <a:t>К</a:t>
            </a:r>
            <a:r>
              <a:rPr lang="ru-RU" dirty="0" smtClean="0"/>
              <a:t>арточки ,с разделенным на две половины полем;</a:t>
            </a:r>
          </a:p>
          <a:p>
            <a:r>
              <a:rPr lang="ru-RU" dirty="0"/>
              <a:t>	</a:t>
            </a:r>
            <a:r>
              <a:rPr lang="ru-RU" dirty="0" smtClean="0"/>
              <a:t>			цветные карточки , иллюстрирующие содержание 				песни; прямоугольники разной ширины,  для 					выкладывания  графического рисунка мелодии</a:t>
            </a:r>
          </a:p>
          <a:p>
            <a:r>
              <a:rPr lang="ru-RU" dirty="0"/>
              <a:t>	</a:t>
            </a:r>
            <a:r>
              <a:rPr lang="ru-RU" dirty="0" smtClean="0"/>
              <a:t>			детские музыкальные инструменты: металлофон, 				ложки.</a:t>
            </a:r>
          </a:p>
          <a:p>
            <a:r>
              <a:rPr lang="ru-RU" dirty="0" smtClean="0"/>
              <a:t>Количество играющих:		Подгруппа, не более 8 человек.</a:t>
            </a:r>
          </a:p>
          <a:p>
            <a:r>
              <a:rPr lang="ru-RU" dirty="0" smtClean="0"/>
              <a:t>Игровые правила:			Слушать знакомые мелодии, не мешать и не 					подсказывать другим.</a:t>
            </a:r>
          </a:p>
          <a:p>
            <a:r>
              <a:rPr lang="ru-RU" dirty="0" smtClean="0"/>
              <a:t>Игровые действия:		Отгадывать песни, прохлопать  ритмический 					рисунок,  выкладывать графическое изображение.</a:t>
            </a:r>
          </a:p>
          <a:p>
            <a:endParaRPr lang="ru-RU" dirty="0"/>
          </a:p>
          <a:p>
            <a:r>
              <a:rPr lang="ru-RU" dirty="0" smtClean="0"/>
              <a:t>Ход игры:			</a:t>
            </a:r>
            <a:r>
              <a:rPr lang="ru-RU" dirty="0"/>
              <a:t> Педагог исполняет знакомые детям песни с разным </a:t>
            </a:r>
            <a:r>
              <a:rPr lang="ru-RU" dirty="0" smtClean="0"/>
              <a:t>				ритмическим </a:t>
            </a:r>
            <a:r>
              <a:rPr lang="ru-RU" dirty="0"/>
              <a:t>рисунком, предлагает детям его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30 АБСТРАКТНЫХ\1e801911f9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857232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dirty="0" smtClean="0"/>
              <a:t>					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21429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	прохлопать</a:t>
            </a:r>
            <a:r>
              <a:rPr lang="ru-RU" dirty="0"/>
              <a:t>. Затем он показывает, как можно условно </a:t>
            </a:r>
            <a:r>
              <a:rPr lang="ru-RU" dirty="0" smtClean="0"/>
              <a:t>				изобразить </a:t>
            </a:r>
            <a:r>
              <a:rPr lang="ru-RU" dirty="0"/>
              <a:t>ритмический рисунок с использованием </a:t>
            </a:r>
            <a:r>
              <a:rPr lang="ru-RU" dirty="0" smtClean="0"/>
              <a:t>				прямоугольников, </a:t>
            </a:r>
            <a:r>
              <a:rPr lang="ru-RU" dirty="0"/>
              <a:t>обозначающих долгие </a:t>
            </a:r>
            <a:r>
              <a:rPr lang="ru-RU" dirty="0" smtClean="0"/>
              <a:t>и короткие звуки</a:t>
            </a:r>
            <a:r>
              <a:rPr lang="ru-RU" dirty="0"/>
              <a:t>.</a:t>
            </a:r>
          </a:p>
          <a:p>
            <a:r>
              <a:rPr lang="ru-RU" dirty="0"/>
              <a:t>   </a:t>
            </a:r>
            <a:r>
              <a:rPr lang="ru-RU" dirty="0" smtClean="0"/>
              <a:t>			 </a:t>
            </a:r>
            <a:r>
              <a:rPr lang="ru-RU" dirty="0"/>
              <a:t>В ходе игры педагог исполняет знакомые детям песни и </a:t>
            </a:r>
            <a:r>
              <a:rPr lang="ru-RU" dirty="0" smtClean="0"/>
              <a:t>			предлагает </a:t>
            </a:r>
            <a:r>
              <a:rPr lang="ru-RU" dirty="0"/>
              <a:t>им выложить их ритмический рисунок. И наоборот </a:t>
            </a:r>
            <a:r>
              <a:rPr lang="ru-RU" dirty="0" smtClean="0"/>
              <a:t>			просит </a:t>
            </a:r>
            <a:r>
              <a:rPr lang="ru-RU" dirty="0"/>
              <a:t>детей вспомнить песню по предложенному педагогом </a:t>
            </a:r>
            <a:r>
              <a:rPr lang="ru-RU" dirty="0" smtClean="0"/>
              <a:t>			условному </a:t>
            </a:r>
            <a:r>
              <a:rPr lang="ru-RU" dirty="0"/>
              <a:t>изображению ритмического рисунка мелодии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Мотивация:		Королева шума – </a:t>
            </a:r>
            <a:r>
              <a:rPr lang="ru-RU" dirty="0" err="1" smtClean="0"/>
              <a:t>Какафония</a:t>
            </a:r>
            <a:r>
              <a:rPr lang="ru-RU" dirty="0" smtClean="0"/>
              <a:t>, не хотела жить в мире гармонии 			и превратила все песенки в различные фигуры: широкие и 			узкие (рассмотреть прямоугольники), она и не подумала, что 			песенки можно спасти, если…… дальше предложить отгадать 			знакомую песенку по ритмическому рисунку, выложенному 			графически.</a:t>
            </a:r>
          </a:p>
          <a:p>
            <a:r>
              <a:rPr lang="ru-RU" dirty="0" smtClean="0"/>
              <a:t>В игре можно применить различные варианты:  по графическому рисунку проиграть песенку и узнать по ритму; по рисунку отгадать песню и проиграть её ритм на пластинке металлофона;  отгадать песню по мелодии и выложить её ритм; выложить  ритм заданной мелодии и перевернув  цветную картинку, удостовериться в правильности отгаданной песни.</a:t>
            </a:r>
          </a:p>
          <a:p>
            <a:endParaRPr lang="ru-RU" dirty="0"/>
          </a:p>
          <a:p>
            <a:r>
              <a:rPr lang="ru-RU" dirty="0" smtClean="0"/>
              <a:t>Игровая цель:		Точно выложить ритмический рисунок мелодии.</a:t>
            </a:r>
          </a:p>
          <a:p>
            <a:r>
              <a:rPr lang="ru-RU" dirty="0" smtClean="0"/>
              <a:t>Литература:		«Музыкально-дидактические игры для дошкольников»</a:t>
            </a:r>
          </a:p>
          <a:p>
            <a:r>
              <a:rPr lang="ru-RU" dirty="0" smtClean="0"/>
              <a:t>			Н.Г. Кононова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139</TotalTime>
  <Words>22</Words>
  <Application>Microsoft Office PowerPoint</Application>
  <PresentationFormat>Экран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Обычная</vt:lpstr>
      <vt:lpstr>Презентация PowerPoint</vt:lpstr>
      <vt:lpstr>Презентация PowerPoint</vt:lpstr>
      <vt:lpstr>Презентация PowerPoint</vt:lpstr>
    </vt:vector>
  </TitlesOfParts>
  <Company>DOU26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16</cp:revision>
  <dcterms:created xsi:type="dcterms:W3CDTF">2010-11-09T10:34:18Z</dcterms:created>
  <dcterms:modified xsi:type="dcterms:W3CDTF">2014-07-29T08:31:56Z</dcterms:modified>
</cp:coreProperties>
</file>