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8" r:id="rId4"/>
    <p:sldId id="259" r:id="rId5"/>
    <p:sldId id="261" r:id="rId6"/>
    <p:sldId id="267" r:id="rId7"/>
    <p:sldId id="268" r:id="rId8"/>
    <p:sldId id="262" r:id="rId9"/>
    <p:sldId id="263" r:id="rId10"/>
    <p:sldId id="266" r:id="rId11"/>
    <p:sldId id="265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1" autoAdjust="0"/>
    <p:restoredTop sz="94660"/>
  </p:normalViewPr>
  <p:slideViewPr>
    <p:cSldViewPr>
      <p:cViewPr varScale="1">
        <p:scale>
          <a:sx n="52" d="100"/>
          <a:sy n="52" d="100"/>
        </p:scale>
        <p:origin x="-6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F24E-D69A-4818-8C7C-B742BF456557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7D6D-9B10-4A0F-AA4A-D47D58257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F24E-D69A-4818-8C7C-B742BF456557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7D6D-9B10-4A0F-AA4A-D47D58257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F24E-D69A-4818-8C7C-B742BF456557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7D6D-9B10-4A0F-AA4A-D47D58257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F24E-D69A-4818-8C7C-B742BF456557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7D6D-9B10-4A0F-AA4A-D47D58257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F24E-D69A-4818-8C7C-B742BF456557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7D6D-9B10-4A0F-AA4A-D47D58257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F24E-D69A-4818-8C7C-B742BF456557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7D6D-9B10-4A0F-AA4A-D47D58257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F24E-D69A-4818-8C7C-B742BF456557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7D6D-9B10-4A0F-AA4A-D47D58257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F24E-D69A-4818-8C7C-B742BF456557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7D6D-9B10-4A0F-AA4A-D47D58257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F24E-D69A-4818-8C7C-B742BF456557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7D6D-9B10-4A0F-AA4A-D47D58257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F24E-D69A-4818-8C7C-B742BF456557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7D6D-9B10-4A0F-AA4A-D47D58257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F24E-D69A-4818-8C7C-B742BF456557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7D6D-9B10-4A0F-AA4A-D47D58257604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CECF24E-D69A-4818-8C7C-B742BF456557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8B57D6D-9B10-4A0F-AA4A-D47D582576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1631" y="2400000"/>
            <a:ext cx="8424936" cy="1470025"/>
          </a:xfrm>
        </p:spPr>
        <p:txBody>
          <a:bodyPr/>
          <a:lstStyle/>
          <a:p>
            <a:r>
              <a:rPr lang="ru-RU" dirty="0">
                <a:latin typeface="Monotype Corsiva" pitchFamily="66" charset="0"/>
              </a:rPr>
              <a:t>Муниципальное бюджетное дошкольное образовательное учреждение детский сад «28 «Ладушки»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" y="0"/>
            <a:ext cx="9144000" cy="24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653136"/>
            <a:ext cx="9144000" cy="240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19872" y="2780928"/>
            <a:ext cx="56251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003300"/>
                </a:solidFill>
                <a:latin typeface="Monotype Corsiva" pitchFamily="66" charset="0"/>
              </a:rPr>
              <a:t>П</a:t>
            </a:r>
            <a:r>
              <a:rPr lang="ru-RU" sz="5400" b="1" dirty="0" smtClean="0">
                <a:solidFill>
                  <a:srgbClr val="003300"/>
                </a:solidFill>
                <a:latin typeface="Monotype Corsiva" pitchFamily="66" charset="0"/>
              </a:rPr>
              <a:t>роект </a:t>
            </a:r>
            <a:r>
              <a:rPr lang="ru-RU" sz="5400" b="1" dirty="0">
                <a:solidFill>
                  <a:srgbClr val="003300"/>
                </a:solidFill>
                <a:latin typeface="Monotype Corsiva" pitchFamily="66" charset="0"/>
              </a:rPr>
              <a:t>на тему:</a:t>
            </a:r>
          </a:p>
          <a:p>
            <a:pPr algn="ctr"/>
            <a:r>
              <a:rPr lang="ru-RU" sz="5400" b="1" i="1" dirty="0">
                <a:solidFill>
                  <a:srgbClr val="003300"/>
                </a:solidFill>
                <a:latin typeface="Monotype Corsiva" pitchFamily="66" charset="0"/>
              </a:rPr>
              <a:t>"Царство </a:t>
            </a:r>
            <a:r>
              <a:rPr lang="ru-RU" sz="5400" b="1" i="1" dirty="0" smtClean="0">
                <a:solidFill>
                  <a:srgbClr val="003300"/>
                </a:solidFill>
                <a:latin typeface="Monotype Corsiva" pitchFamily="66" charset="0"/>
              </a:rPr>
              <a:t>растений«</a:t>
            </a:r>
          </a:p>
          <a:p>
            <a:pPr algn="ctr"/>
            <a:r>
              <a:rPr lang="ru-RU" sz="3600" b="1" i="1" dirty="0" smtClean="0">
                <a:solidFill>
                  <a:srgbClr val="003300"/>
                </a:solidFill>
                <a:latin typeface="Monotype Corsiva" pitchFamily="66" charset="0"/>
              </a:rPr>
              <a:t>Подготовили: Симонова Л.Ю.</a:t>
            </a:r>
          </a:p>
          <a:p>
            <a:pPr algn="ctr"/>
            <a:r>
              <a:rPr lang="ru-RU" sz="3600" b="1" i="1" dirty="0" smtClean="0">
                <a:solidFill>
                  <a:srgbClr val="003300"/>
                </a:solidFill>
                <a:latin typeface="Monotype Corsiva" pitchFamily="66" charset="0"/>
              </a:rPr>
              <a:t>                  Горожанкина Ю.И.</a:t>
            </a:r>
            <a:endParaRPr lang="ru-RU" sz="3600" i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1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3448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Основной этап: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детьми «Носит одуванчик желтый сарафанчик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Консультации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родителей: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«Экологическое воспитание детей в семье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«Воспитание любви к природе».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Беседы с родителями «Как научить детей любить и беречь природу», «Сбережём родную природу», Памятка для родителей и детей по экологическому воспитанию».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Конкурс чтецов о природе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*НОД на тему: «Путешествие в сказочную страну природы»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3927345"/>
            <a:ext cx="2651760" cy="293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6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63367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Заключительный этап: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Продуктивная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деятельность: аппликация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«Цветущая клумба» (коллективная).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Анкетирование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родителей на тему: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Экологическое образование в семье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еседа с детьми на тему: «Ты  - часть природы».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 Совместное творчество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родителей 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детьми: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веточные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композиции».</a:t>
            </a:r>
          </a:p>
        </p:txBody>
      </p:sp>
    </p:spTree>
    <p:extLst>
      <p:ext uri="{BB962C8B-B14F-4D97-AF65-F5344CB8AC3E}">
        <p14:creationId xmlns:p14="http://schemas.microsoft.com/office/powerpoint/2010/main" val="356641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7117178" cy="14688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Спасибо за внимание!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3411" y="3501008"/>
            <a:ext cx="7117178" cy="86040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2"/>
            <a:ext cx="9144000" cy="24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381803"/>
            <a:ext cx="266429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7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849837"/>
          </a:xfrm>
        </p:spPr>
        <p:txBody>
          <a:bodyPr/>
          <a:lstStyle/>
          <a:p>
            <a:r>
              <a:rPr lang="ru-RU" dirty="0"/>
              <a:t>Природа - это единственная книга, каждая страница которой полна глубокого содержания".</a:t>
            </a:r>
            <a:br>
              <a:rPr lang="ru-RU" dirty="0"/>
            </a:br>
            <a:r>
              <a:rPr lang="ru-RU" dirty="0"/>
              <a:t>И. В. Гете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3410" y="5157192"/>
            <a:ext cx="7117180" cy="8614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9"/>
            <a:ext cx="9144000" cy="24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174" y="4293096"/>
            <a:ext cx="2369250" cy="236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85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6700"/>
            <a:ext cx="799288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Природа - наш общий дом. Потеря уважения к ней ведет к потере нравственности в человеке, - эту мысль неоднократно утверждали в своих произведениях русские писатели М. Пришвин, В. Бианки, К. Паустовский.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Актуальность темы: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Экологическая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проблема - одна из важнейших в современном мире. Будущее человечества зависит от уровня экологической культуры каждого человека, его компетентной, активной позиции в решении насущных задач.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Существование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целого ряда экологических проблем в нашей стране и в других странах мира диктует необходимость проведения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интенсивной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просветительской работы по формированию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детей экологического сознания и культуры природопользования.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9969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12845"/>
            <a:ext cx="784887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Создание благоприятных условий для 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экологического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воспитания детей через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 жизнью растений, а также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создание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условий для всестороннего развития младших дошкольников.</a:t>
            </a:r>
          </a:p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* формировать знания детей о деревьях, травянистых растениях;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* учить замечать красоту окружающих растений, дать представление о клумбе, о растениях, которые человек высаживает для красоты;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* развивать интерес к природе, знакомить с правилами поведения в природе (не рвать без надобности растения, не ломать ветки деревьев);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* воспитывать доброе отношение, отзывчивость, любовь ко всему живому, в том числе и к растениям; учить детей оказывать посильную помощь в уходе за растениями.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137160"/>
            <a:ext cx="1615440" cy="10820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16632"/>
            <a:ext cx="2004397" cy="173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0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3352" y="188640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Направленность проектной деятельности: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* Информационный блок: переработка теоретического материала;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* Технологический блок: разработка конспектов НОД, буклетов на данную тему, составление памятки правил поведения в природе, консультации для родителей, фотовыставка.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*Организационный блок: создание предметно - развивающей среды.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познавательный, групповой.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воспитанники второй младшей группы №8 "Веселые ребята", родители воспитанников, воспитатели группы.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684" y="4293096"/>
            <a:ext cx="2382223" cy="238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0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23660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Продукт проектной деятельности: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Оформление фотовыставки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Цветочные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композиции»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(совместное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творчество родителей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детьми),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продуктивная деятельность: аппликация «Цветущая клумба» (коллективная), презентация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2"/>
            <a:ext cx="7056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Сроки реализации: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 .04. 2014 - 1. 07. 2014 г.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Разделы программы, содержание которых включено в проект: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познание, коммуникация, социализация, художественное творчество, чтение художественной литературы.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6" y="-99392"/>
            <a:ext cx="1871788" cy="157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5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853881" y="2270135"/>
            <a:ext cx="3960440" cy="295232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Виды  деятельности для реализации проекта</a:t>
            </a:r>
            <a:endParaRPr lang="ru-RU" sz="32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Блок-схема: сохраненные данные 2"/>
          <p:cNvSpPr/>
          <p:nvPr/>
        </p:nvSpPr>
        <p:spPr>
          <a:xfrm>
            <a:off x="7143843" y="2852936"/>
            <a:ext cx="2016224" cy="129614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гра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>
            <a:off x="467544" y="463198"/>
            <a:ext cx="2808312" cy="129614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Изодеятельность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Блок-схема: сохраненные данные 4"/>
          <p:cNvSpPr/>
          <p:nvPr/>
        </p:nvSpPr>
        <p:spPr>
          <a:xfrm>
            <a:off x="5724128" y="463198"/>
            <a:ext cx="3312368" cy="129614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Сенсорное развитие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Блок-схема: сохраненные данные 6"/>
          <p:cNvSpPr/>
          <p:nvPr/>
        </p:nvSpPr>
        <p:spPr>
          <a:xfrm>
            <a:off x="5652120" y="5445224"/>
            <a:ext cx="3221113" cy="129614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Развитие речи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Блок-схема: сохраненные данные 7"/>
          <p:cNvSpPr/>
          <p:nvPr/>
        </p:nvSpPr>
        <p:spPr>
          <a:xfrm>
            <a:off x="251520" y="5445224"/>
            <a:ext cx="3744416" cy="129614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Э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кспериментирование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Блок-схема: сохраненные данные 8"/>
          <p:cNvSpPr/>
          <p:nvPr/>
        </p:nvSpPr>
        <p:spPr>
          <a:xfrm>
            <a:off x="196721" y="2996952"/>
            <a:ext cx="2160240" cy="129614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Т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руд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2123728" y="1759342"/>
            <a:ext cx="1152128" cy="1021586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" idx="1"/>
            <a:endCxn id="9" idx="3"/>
          </p:cNvCxnSpPr>
          <p:nvPr/>
        </p:nvCxnSpPr>
        <p:spPr>
          <a:xfrm flipH="1" flipV="1">
            <a:off x="1996921" y="3645024"/>
            <a:ext cx="856960" cy="101275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275856" y="5222463"/>
            <a:ext cx="216024" cy="222761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6300192" y="1759342"/>
            <a:ext cx="360040" cy="58953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3" idx="1"/>
          </p:cNvCxnSpPr>
          <p:nvPr/>
        </p:nvCxnSpPr>
        <p:spPr>
          <a:xfrm>
            <a:off x="6814321" y="3501008"/>
            <a:ext cx="329522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868144" y="4653136"/>
            <a:ext cx="432048" cy="79208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46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776" y="548680"/>
            <a:ext cx="70567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Ожидаемые результаты реализации проекта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детьми названий деревьев и травянистых растений, произрастающих на участке детского сада, их характерные особенности, а также для чего они нужны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  Бережное отношение детей к природе родного края. Интерес детей к объектам и явлениям природы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Уметь передавать свои впечатления о природе друзьям, родителям, воспитателям в разных формах: в рассказах, сказках, рисунках.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373216"/>
            <a:ext cx="2088232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3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4036" y="476672"/>
            <a:ext cx="777686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Этапы проведения и реализации проекта: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.Подготовительный этап: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*Прогулка: рассматривание деревьев, кустарников, трав на территории участка детского сада.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*Анкетирование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родителей: «Экологическое образование в семье».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Чтение рассказов, стихотворений,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загадывание загадок о природе.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гостях у комнатных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растений НОД: «Знакомство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фикусом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Посев цветущих растений.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323" y="1628800"/>
            <a:ext cx="2328677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11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442</TotalTime>
  <Words>545</Words>
  <Application>Microsoft Office PowerPoint</Application>
  <PresentationFormat>Экран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Spring</vt:lpstr>
      <vt:lpstr>Муниципальное бюджетное дошкольное образовательное учреждение детский сад «28 «Ладушки» </vt:lpstr>
      <vt:lpstr>Природа - это единственная книга, каждая страница которой полна глубокого содержания". И. В. Гете.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как средство эстетического воспитания в детском саду.</dc:title>
  <dc:creator>alex</dc:creator>
  <cp:lastModifiedBy>alex</cp:lastModifiedBy>
  <cp:revision>42</cp:revision>
  <dcterms:created xsi:type="dcterms:W3CDTF">2014-03-19T15:15:58Z</dcterms:created>
  <dcterms:modified xsi:type="dcterms:W3CDTF">2014-09-25T18:41:23Z</dcterms:modified>
</cp:coreProperties>
</file>