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9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AFA-3B22-4544-A238-B67AC487296E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B8BE-EE3B-42A0-9C5C-1A4136DB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AFA-3B22-4544-A238-B67AC487296E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B8BE-EE3B-42A0-9C5C-1A4136DB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AFA-3B22-4544-A238-B67AC487296E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B8BE-EE3B-42A0-9C5C-1A4136DB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AFA-3B22-4544-A238-B67AC487296E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B8BE-EE3B-42A0-9C5C-1A4136DB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AFA-3B22-4544-A238-B67AC487296E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B8BE-EE3B-42A0-9C5C-1A4136DB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AFA-3B22-4544-A238-B67AC487296E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B8BE-EE3B-42A0-9C5C-1A4136DB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AFA-3B22-4544-A238-B67AC487296E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B8BE-EE3B-42A0-9C5C-1A4136DB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AFA-3B22-4544-A238-B67AC487296E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B8BE-EE3B-42A0-9C5C-1A4136DB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AFA-3B22-4544-A238-B67AC487296E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B8BE-EE3B-42A0-9C5C-1A4136DB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AFA-3B22-4544-A238-B67AC487296E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B8BE-EE3B-42A0-9C5C-1A4136DB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AFA-3B22-4544-A238-B67AC487296E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B8BE-EE3B-42A0-9C5C-1A4136DB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1AFA-3B22-4544-A238-B67AC487296E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FB8BE-EE3B-42A0-9C5C-1A4136DB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video" Target="file:///C:\Users\&#1060;&#1077;&#1083;&#1080;&#1082;&#1089;\Desktop\&#1084;&#1091;&#1079;&#1099;&#1082;&#1072;%20&#1101;&#1082;&#1079;&#1072;&#1084;&#1077;&#1085;\00058.MTS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MusicMas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58288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Музыкально-ритмическая деятельность</a:t>
            </a:r>
            <a:endParaRPr lang="ru-RU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MusicSla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9158288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charset="0"/>
              </a:rPr>
              <a:t>Музыкально ритмическая </a:t>
            </a:r>
            <a:r>
              <a:rPr lang="ru-RU" sz="3600" dirty="0" smtClean="0">
                <a:solidFill>
                  <a:srgbClr val="002060"/>
                </a:solidFill>
                <a:latin typeface="Arial" charset="0"/>
              </a:rPr>
              <a:t>деятельность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charset="0"/>
              </a:rPr>
              <a:t>- вид музыкального исполнительства детей, основанный на тесной взаимосвязи образного содержания, выразительных возможностей музыки и разнообразных движений(физических, музыкально-игровых, танцевальных).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2">
            <a:hlinkClick r:id="" action="ppaction://media"/>
          </p:cNvPr>
          <p:cNvPicPr>
            <a:picLocks noRot="1" noChangeAspect="1"/>
          </p:cNvPicPr>
          <p:nvPr>
            <a:wavAudioFile r:embed="rId1" name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MusicSla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9158288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2286000" y="0"/>
            <a:ext cx="44005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kern="0" dirty="0">
                <a:solidFill>
                  <a:schemeClr val="bg1"/>
                </a:solidFill>
                <a:latin typeface="+mn-lt"/>
              </a:rPr>
              <a:t>Эмиль Жак-Далькр</a:t>
            </a:r>
            <a:r>
              <a:rPr lang="ru-RU" sz="2800" kern="0" dirty="0">
                <a:solidFill>
                  <a:schemeClr val="bg1"/>
                </a:solidFill>
                <a:latin typeface="+mn-lt"/>
              </a:rPr>
              <a:t>оз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kern="0" dirty="0">
                <a:solidFill>
                  <a:srgbClr val="002060"/>
                </a:solidFill>
                <a:latin typeface="+mn-lt"/>
              </a:rPr>
              <a:t>1865-1950              </a:t>
            </a:r>
          </a:p>
        </p:txBody>
      </p:sp>
      <p:pic>
        <p:nvPicPr>
          <p:cNvPr id="6" name="Рисунок 11" descr="Dalcroze_portre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000125"/>
            <a:ext cx="686911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00058.MTS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35715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24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MusicSla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9158288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0715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Основные задачи ритмики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4840303"/>
          </a:xfrm>
        </p:spPr>
        <p:txBody>
          <a:bodyPr/>
          <a:lstStyle/>
          <a:p>
            <a:r>
              <a:rPr lang="ru-RU" dirty="0" smtClean="0"/>
              <a:t>развивать эмоциональную отзывчивость на музыку, музыкальное мышление, творческое воображение, основы музыкально-эстетического сознания ;</a:t>
            </a:r>
          </a:p>
          <a:p>
            <a:r>
              <a:rPr lang="ru-RU" dirty="0" smtClean="0"/>
              <a:t>развивать музыкальные способности детей на произведениях из золотого фонда музыкальной культуры;</a:t>
            </a:r>
          </a:p>
          <a:p>
            <a:r>
              <a:rPr lang="ru-RU" dirty="0" smtClean="0"/>
              <a:t>дать детям представление о танцах разных             эпох;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21428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MusicSla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9525"/>
            <a:ext cx="9158288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Основные задачи ритмики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929718" cy="507209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развивать умение слышать, различать и передавать в движениях </a:t>
            </a:r>
            <a:r>
              <a:rPr lang="ru-RU" dirty="0"/>
              <a:t> </a:t>
            </a:r>
            <a:r>
              <a:rPr lang="ru-RU" dirty="0" smtClean="0"/>
              <a:t>смену настроения в музыкальных произведениях;</a:t>
            </a:r>
          </a:p>
          <a:p>
            <a:r>
              <a:rPr lang="ru-RU" dirty="0" smtClean="0"/>
              <a:t>учить определять простейшие музыкальные жанры, выразительно передавать их характерные особенности;</a:t>
            </a:r>
          </a:p>
          <a:p>
            <a:r>
              <a:rPr lang="ru-RU" dirty="0" smtClean="0"/>
              <a:t>учить различать простейшие музыкальные понятия;</a:t>
            </a:r>
          </a:p>
          <a:p>
            <a:r>
              <a:rPr lang="ru-RU" dirty="0" smtClean="0"/>
              <a:t>развивать творческие способности детей, умение самостоятельно передавать музыкальный образ средствами пластики, элементами танцевальной и образно-игровой драматургии;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MusicSla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9158288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4768865"/>
          </a:xfrm>
        </p:spPr>
        <p:txBody>
          <a:bodyPr/>
          <a:lstStyle/>
          <a:p>
            <a:r>
              <a:rPr lang="ru-RU" dirty="0" smtClean="0"/>
              <a:t>формировать культуру движений: развивать красивую осанку; способствовать овладению детьми всеми видами музыкально-ритмических движений; развивать точность, координированность, ритмичность, эмоциональную выразительность движений; развивать способность самостоятельно применять полученные навыки и умения в практической деятельности детей.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Основные задачи ритмики</a:t>
            </a:r>
            <a:endParaRPr lang="ru-RU" sz="3600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21428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MusicSlai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525"/>
            <a:ext cx="9158288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Основные виды движений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572560" cy="4911741"/>
          </a:xfrm>
        </p:spPr>
        <p:txBody>
          <a:bodyPr/>
          <a:lstStyle/>
          <a:p>
            <a:r>
              <a:rPr lang="ru-RU" dirty="0" smtClean="0"/>
              <a:t>музыкально-ритмические упражнения;</a:t>
            </a:r>
          </a:p>
          <a:p>
            <a:r>
              <a:rPr lang="ru-RU" dirty="0" smtClean="0"/>
              <a:t>танцы;</a:t>
            </a:r>
          </a:p>
          <a:p>
            <a:r>
              <a:rPr lang="ru-RU" dirty="0" smtClean="0"/>
              <a:t>пляски;</a:t>
            </a:r>
          </a:p>
          <a:p>
            <a:r>
              <a:rPr lang="ru-RU" dirty="0" smtClean="0"/>
              <a:t>хороводы;</a:t>
            </a:r>
          </a:p>
          <a:p>
            <a:r>
              <a:rPr lang="ru-RU" dirty="0" smtClean="0"/>
              <a:t>музыкальные игры.</a:t>
            </a:r>
            <a:endParaRPr lang="ru-RU" dirty="0"/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78578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42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MusicSlai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158288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Музыкально-ритмические упражнения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Выполнила воспитатель  ГБОУ СОШ № 41 </a:t>
            </a:r>
          </a:p>
          <a:p>
            <a:r>
              <a:rPr lang="ru-RU" dirty="0" smtClean="0"/>
              <a:t>Свирина </a:t>
            </a:r>
            <a:r>
              <a:rPr lang="ru-RU" smtClean="0"/>
              <a:t>Людмила </a:t>
            </a:r>
            <a:r>
              <a:rPr lang="ru-RU" smtClean="0"/>
              <a:t>Александровна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195</Words>
  <Application>Microsoft Office PowerPoint</Application>
  <PresentationFormat>Экран (4:3)</PresentationFormat>
  <Paragraphs>25</Paragraphs>
  <Slides>9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Музыкально-ритмическая деятельность</vt:lpstr>
      <vt:lpstr>Музыкально ритмическая деятельность</vt:lpstr>
      <vt:lpstr>Слайд 3</vt:lpstr>
      <vt:lpstr>Слайд 4</vt:lpstr>
      <vt:lpstr>Основные задачи ритмики</vt:lpstr>
      <vt:lpstr>Основные задачи ритмики</vt:lpstr>
      <vt:lpstr>Основные задачи ритмики</vt:lpstr>
      <vt:lpstr>Основные виды движений</vt:lpstr>
      <vt:lpstr>Музыкально-ритмические упражнения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Музыкально-ритмическая деятельность</dc:title>
  <dc:creator>Алёна</dc:creator>
  <cp:lastModifiedBy>Стас_и_Кристина</cp:lastModifiedBy>
  <cp:revision>34</cp:revision>
  <dcterms:created xsi:type="dcterms:W3CDTF">2013-05-26T15:26:19Z</dcterms:created>
  <dcterms:modified xsi:type="dcterms:W3CDTF">2014-06-03T13:16:22Z</dcterms:modified>
</cp:coreProperties>
</file>