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0" r:id="rId9"/>
    <p:sldId id="263" r:id="rId10"/>
    <p:sldId id="266" r:id="rId11"/>
    <p:sldId id="267" r:id="rId12"/>
    <p:sldId id="268" r:id="rId13"/>
    <p:sldId id="264" r:id="rId14"/>
    <p:sldId id="269" r:id="rId15"/>
    <p:sldId id="265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5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E73929-E2B2-4342-9A1B-7888779254D5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AE8C9A-E1F9-4D85-A15F-374DC61718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910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AE8C9A-E1F9-4D85-A15F-374DC61718D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5214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02.12.2014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ГБОУ СОШ № 1376 Дошкольное структурное подразделение № 2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«Москва – прекрасная столица»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Исполнители проекта: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Журавская В.А.</a:t>
            </a:r>
          </a:p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Попова М.Я.</a:t>
            </a:r>
          </a:p>
          <a:p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2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«Смотровую площадку»                    «ВДНХ»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636912"/>
            <a:ext cx="2727000" cy="363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618912"/>
            <a:ext cx="2754000" cy="3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31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«Поклонную гору»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39552" y="2852936"/>
            <a:ext cx="3696000" cy="2772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860032" y="2879402"/>
            <a:ext cx="3696000" cy="27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25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«Царь-колокол»                  «Вечный огонь»                    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7624" y="3344944"/>
            <a:ext cx="3360000" cy="252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716016" y="2996952"/>
            <a:ext cx="336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281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Итоговая работа с детьми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Посещение Патриотического музея в стенах детского </a:t>
            </a:r>
            <a:r>
              <a:rPr lang="ru-RU" dirty="0" smtClean="0"/>
              <a:t>сада;</a:t>
            </a:r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356992"/>
            <a:ext cx="3504000" cy="262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607" y="3356992"/>
            <a:ext cx="3504000" cy="26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21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Коллективная работа группы «Герб России»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7744" y="3212976"/>
            <a:ext cx="3840000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11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Рекомендуемая литература: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35480"/>
            <a:ext cx="6779096" cy="4389120"/>
          </a:xfrm>
        </p:spPr>
        <p:txBody>
          <a:bodyPr/>
          <a:lstStyle/>
          <a:p>
            <a:r>
              <a:rPr lang="ru-RU" dirty="0" smtClean="0"/>
              <a:t>Р.Х. Хабибулин «Приди ко мне в Москов»;</a:t>
            </a:r>
          </a:p>
          <a:p>
            <a:r>
              <a:rPr lang="ru-RU" dirty="0" smtClean="0"/>
              <a:t>Н. Асеев «Москва – Россия»;</a:t>
            </a:r>
          </a:p>
          <a:p>
            <a:r>
              <a:rPr lang="ru-RU" dirty="0" smtClean="0"/>
              <a:t>Н. Колпакова «Моя Москва»;</a:t>
            </a:r>
          </a:p>
          <a:p>
            <a:r>
              <a:rPr lang="ru-RU" dirty="0" smtClean="0"/>
              <a:t>Е. Осетров «Моя Москва»;</a:t>
            </a:r>
          </a:p>
          <a:p>
            <a:r>
              <a:rPr lang="ru-RU" dirty="0" smtClean="0"/>
              <a:t>М. Лисянский «Золотая на веке веков».</a:t>
            </a:r>
          </a:p>
          <a:p>
            <a:r>
              <a:rPr lang="ru-RU" dirty="0" smtClean="0"/>
              <a:t>Энциклопедия «Москва столица России»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9471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</a:t>
            </a:r>
            <a:r>
              <a:rPr lang="ru-RU" dirty="0" smtClean="0"/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ru-RU" dirty="0"/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Воспитание у детей нравственно-патриотических чувств в процессе знакомства с родным городом и любви к своему родному городу, расширение кругозора. </a:t>
            </a:r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воспитания любви к близким людям, детскому саду, родному городу и стране, проведение занятий, организация продуктивной деятельности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в ДОУ предметно-развивающей среды, способствующей нравственно - патриотическому воспитанию.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2308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algn="just"/>
            <a:r>
              <a:rPr lang="ru-RU" i="1" dirty="0" smtClean="0"/>
              <a:t> </a:t>
            </a:r>
            <a:r>
              <a:rPr lang="ru-RU" i="1" dirty="0"/>
              <a:t>Расширить и углубить знания детей о городе Москве, его истории, достопримечательностях, богатствах города, людях – тружениках. </a:t>
            </a:r>
            <a:endParaRPr lang="ru-RU" dirty="0"/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Развивать нравственно – патриотические качества: гордость, гуманизм, желание сохранять и приумножать богатства города, воспитывать уважение к труду людей, создающих красивый город,  любовь и уважение к своей семье, городу, стране в которой он живет, гордость за принадлежность к гражданам России.  </a:t>
            </a:r>
            <a:endParaRPr lang="ru-RU" dirty="0"/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Прививать чувство гордости, глубокого уважения и почитания своего города и символов Российской Федерации – герба, гимна, флага на основе создания благоприятных условий при ознакомлении детей с родным городом.  </a:t>
            </a:r>
            <a:endParaRPr lang="ru-RU" dirty="0"/>
          </a:p>
          <a:p>
            <a:pPr algn="just"/>
            <a:r>
              <a:rPr lang="ru-RU" i="1" dirty="0" smtClean="0"/>
              <a:t>Формировать </a:t>
            </a:r>
            <a:r>
              <a:rPr lang="ru-RU" i="1" dirty="0"/>
              <a:t>умение детей рассказывать о родном городе, его достопримечательностях, ориентируясь на наглядный материал.</a:t>
            </a:r>
            <a:endParaRPr lang="ru-RU" dirty="0"/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Развивать интерес и желание узнать что- то новое о родном городе.</a:t>
            </a:r>
            <a:endParaRPr lang="ru-RU" dirty="0"/>
          </a:p>
          <a:p>
            <a:pPr algn="just"/>
            <a:r>
              <a:rPr lang="ru-RU" i="1" dirty="0" smtClean="0"/>
              <a:t> </a:t>
            </a:r>
            <a:r>
              <a:rPr lang="ru-RU" i="1" dirty="0"/>
              <a:t>Активизировать познавательный интерес детей и родителей к объектам социального мира, развивать умение видеть и находить необычное, значимое и удивительное в окружающей действительности родного города, развивать поисковую деятельность.</a:t>
            </a:r>
            <a:endParaRPr lang="ru-RU" dirty="0"/>
          </a:p>
          <a:p>
            <a:pPr algn="just"/>
            <a:r>
              <a:rPr lang="ru-RU" i="1" dirty="0" smtClean="0"/>
              <a:t>Формировать </a:t>
            </a:r>
            <a:r>
              <a:rPr lang="ru-RU" i="1" dirty="0"/>
              <a:t>у родителей активную жизненную позицию по вопросам патриотического воспитания. Вовлечь родителей в образовательный процесс для совместной работы по изучению города. 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1391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СРОКИ ВЫПОЛНЕНИЯ И УЧАСТНИКИ ПРОЕКТА: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i="1" dirty="0"/>
              <a:t>Участники проекта: </a:t>
            </a:r>
            <a:r>
              <a:rPr lang="ru-RU" i="1" dirty="0"/>
              <a:t>дети подготовительной группы, родители воспитанников, воспитатели группы.</a:t>
            </a:r>
            <a:endParaRPr lang="ru-RU" dirty="0"/>
          </a:p>
          <a:p>
            <a:pPr marL="0" indent="0">
              <a:buNone/>
            </a:pPr>
            <a:r>
              <a:rPr lang="ru-RU" b="1" i="1" dirty="0"/>
              <a:t> </a:t>
            </a:r>
            <a:endParaRPr lang="ru-RU" dirty="0"/>
          </a:p>
          <a:p>
            <a:r>
              <a:rPr lang="ru-RU" b="1" i="1" dirty="0"/>
              <a:t>Срок выполнения: </a:t>
            </a:r>
            <a:r>
              <a:rPr lang="ru-RU" i="1" dirty="0" smtClean="0"/>
              <a:t>один месяц.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7143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«Речевое развитие»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азвитие речи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Беседы: </a:t>
            </a:r>
          </a:p>
          <a:p>
            <a:r>
              <a:rPr lang="ru-RU" dirty="0" smtClean="0"/>
              <a:t>«Мой родной город – Москва», </a:t>
            </a:r>
          </a:p>
          <a:p>
            <a:r>
              <a:rPr lang="ru-RU" dirty="0" smtClean="0"/>
              <a:t>«Москва не сразу строилась»,</a:t>
            </a:r>
          </a:p>
          <a:p>
            <a:r>
              <a:rPr lang="ru-RU" dirty="0" smtClean="0"/>
              <a:t>«Москва – столица России»,</a:t>
            </a:r>
          </a:p>
          <a:p>
            <a:r>
              <a:rPr lang="ru-RU" dirty="0" smtClean="0"/>
              <a:t>«О достопримечательностях Москвы».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31129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Приобщение к художественной литературе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000" dirty="0" smtClean="0"/>
              <a:t>Рассказы: </a:t>
            </a:r>
          </a:p>
          <a:p>
            <a:r>
              <a:rPr lang="ru-RU" sz="2000" dirty="0" smtClean="0"/>
              <a:t>Е. Осетров «Моя Москва»,</a:t>
            </a:r>
          </a:p>
          <a:p>
            <a:r>
              <a:rPr lang="ru-RU" sz="2000" dirty="0" smtClean="0"/>
              <a:t>М. Лисянский «Золотая на веке веков».</a:t>
            </a:r>
          </a:p>
          <a:p>
            <a:pPr marL="0" indent="0">
              <a:buNone/>
            </a:pPr>
            <a:r>
              <a:rPr lang="ru-RU" sz="2000" dirty="0" smtClean="0"/>
              <a:t>Стихотворения:</a:t>
            </a:r>
          </a:p>
          <a:p>
            <a:r>
              <a:rPr lang="ru-RU" sz="2000" dirty="0" smtClean="0"/>
              <a:t>Ф. Глинка «Москва»,</a:t>
            </a:r>
          </a:p>
          <a:p>
            <a:r>
              <a:rPr lang="ru-RU" sz="2000" dirty="0" smtClean="0"/>
              <a:t>Ю. Панкратов «Кремль»,</a:t>
            </a:r>
          </a:p>
          <a:p>
            <a:r>
              <a:rPr lang="ru-RU" sz="2000" dirty="0" smtClean="0"/>
              <a:t>Девочкин «Москва – моя столица».</a:t>
            </a:r>
          </a:p>
          <a:p>
            <a:pPr marL="0" indent="0">
              <a:buNone/>
            </a:pPr>
            <a:r>
              <a:rPr lang="ru-RU" sz="2000" dirty="0" smtClean="0"/>
              <a:t>Пословицы:</a:t>
            </a:r>
          </a:p>
          <a:p>
            <a:r>
              <a:rPr lang="ru-RU" sz="2000" dirty="0" smtClean="0"/>
              <a:t>Москва – сердце России;</a:t>
            </a:r>
          </a:p>
          <a:p>
            <a:r>
              <a:rPr lang="ru-RU" sz="2000" dirty="0" smtClean="0"/>
              <a:t>Москва – всем городам Мать;</a:t>
            </a:r>
          </a:p>
          <a:p>
            <a:r>
              <a:rPr lang="ru-RU" sz="2000" dirty="0" smtClean="0"/>
              <a:t>Кто в Москве не бывал, тот и красоты не видал.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021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ОО «Художественно-эстетическое развитие»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Конструирование «Кремль».</a:t>
            </a:r>
          </a:p>
          <a:p>
            <a:r>
              <a:rPr lang="ru-RU" dirty="0" smtClean="0"/>
              <a:t>Лепка «Царь-колокол», «Царь-пушка».</a:t>
            </a:r>
          </a:p>
          <a:p>
            <a:r>
              <a:rPr lang="ru-RU" dirty="0" smtClean="0"/>
              <a:t>Аппликация «Спасская башня».</a:t>
            </a:r>
          </a:p>
          <a:p>
            <a:r>
              <a:rPr lang="ru-RU" dirty="0" smtClean="0"/>
              <a:t>Рисование «Герб Москвы», «Большой театр», «Москва-река», «Вечный огонь», «Московский Кремль», «</a:t>
            </a:r>
            <a:r>
              <a:rPr lang="ru-RU" smtClean="0"/>
              <a:t>Московский транспорт».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5881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работы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988840"/>
            <a:ext cx="2400000" cy="1800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119872" y="2204864"/>
            <a:ext cx="2400000" cy="180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940152" y="2204864"/>
            <a:ext cx="2400000" cy="180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5536" y="4521088"/>
            <a:ext cx="2400000" cy="180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872" y="4653136"/>
            <a:ext cx="24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4618745"/>
            <a:ext cx="135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8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Взаимодействия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родителями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Посетили: </a:t>
            </a:r>
          </a:p>
          <a:p>
            <a:pPr marL="0" indent="0">
              <a:buNone/>
            </a:pPr>
            <a:r>
              <a:rPr lang="ru-RU" dirty="0" smtClean="0"/>
              <a:t>«Красную площадь»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53" y="3212976"/>
            <a:ext cx="1512000" cy="2016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077072"/>
            <a:ext cx="2448000" cy="1836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08064" y="3401437"/>
            <a:ext cx="1920000" cy="144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576256" y="4233056"/>
            <a:ext cx="24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741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</TotalTime>
  <Words>540</Words>
  <Application>Microsoft Office PowerPoint</Application>
  <PresentationFormat>Экран (4:3)</PresentationFormat>
  <Paragraphs>69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ГБОУ СОШ № 1376 Дошкольное структурное подразделение № 2</vt:lpstr>
      <vt:lpstr>ЦЕЛИ ПРОЕКТА:</vt:lpstr>
      <vt:lpstr>ЗАДАЧИ ПРОЕКТА:</vt:lpstr>
      <vt:lpstr>СРОКИ ВЫПОЛНЕНИЯ И УЧАСТНИКИ ПРОЕКТА:</vt:lpstr>
      <vt:lpstr>ОО «Речевое развитие» Развитие речи</vt:lpstr>
      <vt:lpstr>Приобщение к художественной литературе</vt:lpstr>
      <vt:lpstr>ОО «Художественно-эстетическое развитие»</vt:lpstr>
      <vt:lpstr>Наши работы</vt:lpstr>
      <vt:lpstr>Взаимодействия  с родителями</vt:lpstr>
      <vt:lpstr>Презентация PowerPoint</vt:lpstr>
      <vt:lpstr>Презентация PowerPoint</vt:lpstr>
      <vt:lpstr>Презентация PowerPoint</vt:lpstr>
      <vt:lpstr>Итоговая работа с детьми</vt:lpstr>
      <vt:lpstr>Презентация PowerPoint</vt:lpstr>
      <vt:lpstr>Рекомендуемая литература: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Дом</dc:creator>
  <cp:lastModifiedBy>dou1376</cp:lastModifiedBy>
  <cp:revision>21</cp:revision>
  <dcterms:created xsi:type="dcterms:W3CDTF">2014-11-18T14:47:21Z</dcterms:created>
  <dcterms:modified xsi:type="dcterms:W3CDTF">2014-12-02T11:44:29Z</dcterms:modified>
</cp:coreProperties>
</file>