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1" r:id="rId4"/>
    <p:sldId id="291" r:id="rId5"/>
    <p:sldId id="263" r:id="rId6"/>
    <p:sldId id="269" r:id="rId7"/>
    <p:sldId id="278" r:id="rId8"/>
    <p:sldId id="280" r:id="rId9"/>
    <p:sldId id="282" r:id="rId10"/>
    <p:sldId id="285" r:id="rId11"/>
    <p:sldId id="292" r:id="rId12"/>
    <p:sldId id="28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66"/>
    <a:srgbClr val="FFFF66"/>
    <a:srgbClr val="FFFF99"/>
    <a:srgbClr val="003300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717" autoAdjust="0"/>
  </p:normalViewPr>
  <p:slideViewPr>
    <p:cSldViewPr>
      <p:cViewPr varScale="1">
        <p:scale>
          <a:sx n="70" d="100"/>
          <a:sy n="70" d="100"/>
        </p:scale>
        <p:origin x="-13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FC49F-3C62-4B21-9A07-278A4595C79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F528E-E08C-4C6D-8372-7B2BB83644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507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1700808"/>
            <a:ext cx="806489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/>
                <a:solidFill>
                  <a:srgbClr val="FF0000"/>
                </a:solidFill>
              </a:rPr>
              <a:t>Экологическая тропа</a:t>
            </a:r>
            <a:endParaRPr lang="ru-RU" sz="8000" b="1" dirty="0">
              <a:ln/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0" y="442665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МБДОУ « Детский сад № 16 комбинированного вида» г. Канаш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090510" y="5373216"/>
            <a:ext cx="2427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         Руководители:</a:t>
            </a:r>
          </a:p>
          <a:p>
            <a:pPr algn="just"/>
            <a:r>
              <a:rPr lang="ru-RU" dirty="0" smtClean="0"/>
              <a:t>                 Маслова А.А</a:t>
            </a:r>
          </a:p>
          <a:p>
            <a:pPr algn="just"/>
            <a:r>
              <a:rPr lang="ru-RU" dirty="0" smtClean="0"/>
              <a:t>                  Осипова Л.Л</a:t>
            </a:r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Преентация\Фотографии\S105847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3929680" y="1335018"/>
            <a:ext cx="5616626" cy="41879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555" name="Picture 3" descr="C:\Users\АДМИН\Desktop\для презентации\0_156df_c8355fef_XL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620688"/>
            <a:ext cx="4032448" cy="56103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лексей\Desktop\Рисунок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7734" y="0"/>
            <a:ext cx="92917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amsung\Desktop\p36-350x465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4752" y="1340768"/>
            <a:ext cx="4032448" cy="5357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260648"/>
            <a:ext cx="61695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МЕТЕОСТАНЦИЯ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429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Преентация\Фотографии\S105845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91678" y="1089912"/>
            <a:ext cx="6816757" cy="5112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633896" y="174992"/>
            <a:ext cx="46907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Берёзовая аллея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F:\Преентация\Фотографии\S105846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1485" y="3140968"/>
            <a:ext cx="4032448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4" name="Picture 4" descr="F:\Преентация\Фотографии\S105846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255422"/>
            <a:ext cx="4032448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827584" y="1052736"/>
            <a:ext cx="33415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ЦВЕТНИК</a:t>
            </a:r>
            <a:endParaRPr lang="ru-RU" sz="60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ей\Desktop\Рисунок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Преентация\Фотографии\S105845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91680" y="1844824"/>
            <a:ext cx="5616624" cy="42124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259632" y="548680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Лекарственные растения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037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Преентация\Фотографии\S105847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9532" y="92816"/>
            <a:ext cx="4764021" cy="3573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F:\Преентация\Фотографии\S105846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542" y="3203664"/>
            <a:ext cx="4752528" cy="3564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076056" y="1124744"/>
            <a:ext cx="37515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Альпийская</a:t>
            </a:r>
            <a:endParaRPr lang="ru-RU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3955" y="4797152"/>
            <a:ext cx="27139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горка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3">
                <a:lumMod val="60000"/>
                <a:lumOff val="40000"/>
              </a:schemeClr>
            </a:gs>
            <a:gs pos="100000">
              <a:srgbClr val="92D050"/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Преентация\Фотографии\S105845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11960" y="188640"/>
            <a:ext cx="4656517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91" name="Picture 3" descr="F:\Преентация\Фотографии\S105845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2780928"/>
            <a:ext cx="5151914" cy="3863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980728"/>
            <a:ext cx="42297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КУСТАРНИКИ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828600" y="3212976"/>
            <a:ext cx="576064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 w="0"/>
                <a:solidFill>
                  <a:srgbClr val="009900"/>
                </a:solidFill>
                <a:effectLst>
                  <a:reflection blurRad="12700" stA="50000" endPos="50000" dist="5000" dir="5400000" sy="-100000" rotWithShape="0"/>
                </a:effectLst>
              </a:rPr>
              <a:t>ОГОРОД</a:t>
            </a:r>
            <a:endParaRPr lang="ru-RU" sz="6000" b="1" cap="all" spc="0" dirty="0">
              <a:ln w="0"/>
              <a:solidFill>
                <a:srgbClr val="0099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Picture 2" descr="F:\Преентация\Фотографии\S105845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45940" y="193920"/>
            <a:ext cx="4998060" cy="6664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Преентация\Фотографии\S105845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95936" y="295393"/>
            <a:ext cx="4860539" cy="6480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403648" y="2060848"/>
            <a:ext cx="235013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accent2">
                    <a:lumMod val="75000"/>
                  </a:schemeClr>
                </a:solidFill>
              </a:rPr>
              <a:t>ДУБ</a:t>
            </a:r>
            <a:endParaRPr lang="ru-RU" sz="9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F:\Преентация\Фотографии\S105847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3968" y="404664"/>
            <a:ext cx="4665975" cy="3499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H:\Преентация\Фотографии\S105845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7" y="3284984"/>
            <a:ext cx="4379979" cy="32849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34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ТЁМЫЧ))))))</dc:creator>
  <cp:lastModifiedBy>Анна</cp:lastModifiedBy>
  <cp:revision>46</cp:revision>
  <dcterms:created xsi:type="dcterms:W3CDTF">2013-10-19T17:37:57Z</dcterms:created>
  <dcterms:modified xsi:type="dcterms:W3CDTF">2014-09-28T11:47:09Z</dcterms:modified>
</cp:coreProperties>
</file>