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diagrams/layout1.xml" ContentType="application/vnd.openxmlformats-officedocument.drawingml.diagram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80" r:id="rId1"/>
  </p:sldMasterIdLst>
  <p:notesMasterIdLst>
    <p:notesMasterId r:id="rId13"/>
  </p:notesMasterIdLst>
  <p:sldIdLst>
    <p:sldId id="256" r:id="rId2"/>
    <p:sldId id="272" r:id="rId3"/>
    <p:sldId id="260" r:id="rId4"/>
    <p:sldId id="258" r:id="rId5"/>
    <p:sldId id="261" r:id="rId6"/>
    <p:sldId id="266" r:id="rId7"/>
    <p:sldId id="262" r:id="rId8"/>
    <p:sldId id="264" r:id="rId9"/>
    <p:sldId id="268" r:id="rId10"/>
    <p:sldId id="270" r:id="rId11"/>
    <p:sldId id="273" r:id="rId12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921" autoAdjust="0"/>
    <p:restoredTop sz="82652" autoAdjust="0"/>
  </p:normalViewPr>
  <p:slideViewPr>
    <p:cSldViewPr>
      <p:cViewPr varScale="1">
        <p:scale>
          <a:sx n="96" d="100"/>
          <a:sy n="96" d="100"/>
        </p:scale>
        <p:origin x="-16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slide" Target="../slides/slide10.xml"/><Relationship Id="rId3" Type="http://schemas.openxmlformats.org/officeDocument/2006/relationships/slide" Target="../slides/slide5.xml"/><Relationship Id="rId7" Type="http://schemas.openxmlformats.org/officeDocument/2006/relationships/slide" Target="../slides/slide9.xml"/><Relationship Id="rId2" Type="http://schemas.openxmlformats.org/officeDocument/2006/relationships/slide" Target="../slides/slide4.xml"/><Relationship Id="rId1" Type="http://schemas.openxmlformats.org/officeDocument/2006/relationships/slide" Target="../slides/slide3.xml"/><Relationship Id="rId6" Type="http://schemas.openxmlformats.org/officeDocument/2006/relationships/slide" Target="../slides/slide8.xml"/><Relationship Id="rId5" Type="http://schemas.openxmlformats.org/officeDocument/2006/relationships/slide" Target="../slides/slide7.xml"/><Relationship Id="rId4" Type="http://schemas.openxmlformats.org/officeDocument/2006/relationships/slide" Target="../slides/slide6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CEF6295-766E-4942-8D31-C4BF153B28C1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9DC5CD4-25D6-46D8-BF95-220C8F960EF6}">
      <dgm:prSet phldrT="[Текст]" custT="1"/>
      <dgm:spPr/>
      <dgm:t>
        <a:bodyPr/>
        <a:lstStyle/>
        <a:p>
          <a:r>
            <a:rPr lang="ru-RU" sz="4000" b="0" i="1" u="sng" baseline="0" dirty="0" smtClean="0">
              <a:solidFill>
                <a:schemeClr val="bg1"/>
              </a:solidFill>
              <a:uFill>
                <a:solidFill>
                  <a:schemeClr val="accent4">
                    <a:lumMod val="75000"/>
                  </a:schemeClr>
                </a:solidFill>
              </a:uFill>
              <a:latin typeface="+mn-lt"/>
              <a:cs typeface="Times New Roman" pitchFamily="18" charset="0"/>
              <a:hlinkClick xmlns:r="http://schemas.openxmlformats.org/officeDocument/2006/relationships" r:id="rId1" action="ppaction://hlinksldjump"/>
            </a:rPr>
            <a:t>Корова с теленком</a:t>
          </a:r>
          <a:endParaRPr lang="ru-RU" sz="4000" b="0" i="1" u="sng" baseline="0" dirty="0">
            <a:solidFill>
              <a:schemeClr val="bg1"/>
            </a:solidFill>
            <a:uFill>
              <a:solidFill>
                <a:schemeClr val="accent4">
                  <a:lumMod val="75000"/>
                </a:schemeClr>
              </a:solidFill>
            </a:uFill>
            <a:latin typeface="+mn-lt"/>
            <a:cs typeface="Times New Roman" pitchFamily="18" charset="0"/>
          </a:endParaRPr>
        </a:p>
      </dgm:t>
    </dgm:pt>
    <dgm:pt modelId="{C3D96EDC-E405-4433-910F-5C1F3372DC23}" type="parTrans" cxnId="{601B88FE-1158-4DB1-ADB8-BD1249E05838}">
      <dgm:prSet/>
      <dgm:spPr/>
      <dgm:t>
        <a:bodyPr/>
        <a:lstStyle/>
        <a:p>
          <a:endParaRPr lang="ru-RU"/>
        </a:p>
      </dgm:t>
    </dgm:pt>
    <dgm:pt modelId="{D12D49D9-556B-4947-BC42-6AE969C8D4A9}" type="sibTrans" cxnId="{601B88FE-1158-4DB1-ADB8-BD1249E05838}">
      <dgm:prSet/>
      <dgm:spPr/>
      <dgm:t>
        <a:bodyPr/>
        <a:lstStyle/>
        <a:p>
          <a:endParaRPr lang="ru-RU"/>
        </a:p>
      </dgm:t>
    </dgm:pt>
    <dgm:pt modelId="{AC515821-622E-4EDC-B295-1405E4744D30}">
      <dgm:prSet phldrT="[Текст]" custT="1"/>
      <dgm:spPr/>
      <dgm:t>
        <a:bodyPr/>
        <a:lstStyle/>
        <a:p>
          <a:r>
            <a:rPr lang="ru-RU" sz="4000" b="0" i="1" u="sng" baseline="0" dirty="0" smtClean="0">
              <a:uFill>
                <a:solidFill>
                  <a:schemeClr val="accent4">
                    <a:lumMod val="75000"/>
                  </a:schemeClr>
                </a:solidFill>
              </a:uFill>
              <a:latin typeface="+mn-lt"/>
              <a:cs typeface="Times New Roman" pitchFamily="18" charset="0"/>
              <a:hlinkClick xmlns:r="http://schemas.openxmlformats.org/officeDocument/2006/relationships" r:id="rId2" action="ppaction://hlinksldjump"/>
            </a:rPr>
            <a:t>Коза с козленком</a:t>
          </a:r>
          <a:endParaRPr lang="ru-RU" sz="4000" b="0" i="1" u="sng" baseline="0" dirty="0">
            <a:uFill>
              <a:solidFill>
                <a:schemeClr val="accent4">
                  <a:lumMod val="75000"/>
                </a:schemeClr>
              </a:solidFill>
            </a:uFill>
            <a:latin typeface="+mn-lt"/>
            <a:cs typeface="Times New Roman" pitchFamily="18" charset="0"/>
          </a:endParaRPr>
        </a:p>
      </dgm:t>
    </dgm:pt>
    <dgm:pt modelId="{4265C172-E50F-4666-8816-A578F098C56D}" type="parTrans" cxnId="{BEC83E3A-650E-47EE-B77F-45A1E322FA55}">
      <dgm:prSet/>
      <dgm:spPr/>
      <dgm:t>
        <a:bodyPr/>
        <a:lstStyle/>
        <a:p>
          <a:endParaRPr lang="ru-RU"/>
        </a:p>
      </dgm:t>
    </dgm:pt>
    <dgm:pt modelId="{35F44510-64E3-47CA-BC9A-579CC25B3970}" type="sibTrans" cxnId="{BEC83E3A-650E-47EE-B77F-45A1E322FA55}">
      <dgm:prSet/>
      <dgm:spPr/>
      <dgm:t>
        <a:bodyPr/>
        <a:lstStyle/>
        <a:p>
          <a:endParaRPr lang="ru-RU"/>
        </a:p>
      </dgm:t>
    </dgm:pt>
    <dgm:pt modelId="{A91F784F-85E3-4774-B8E4-4E08D32B5A31}">
      <dgm:prSet phldrT="[Текст]" custT="1"/>
      <dgm:spPr/>
      <dgm:t>
        <a:bodyPr/>
        <a:lstStyle/>
        <a:p>
          <a:r>
            <a:rPr lang="ru-RU" sz="4000" b="0" i="1" u="sng" baseline="0" dirty="0" smtClean="0">
              <a:uFill>
                <a:solidFill>
                  <a:schemeClr val="accent4">
                    <a:lumMod val="75000"/>
                  </a:schemeClr>
                </a:solidFill>
              </a:uFill>
              <a:latin typeface="+mn-lt"/>
              <a:cs typeface="Times New Roman" pitchFamily="18" charset="0"/>
              <a:hlinkClick xmlns:r="http://schemas.openxmlformats.org/officeDocument/2006/relationships" r:id="rId3" action="ppaction://hlinksldjump"/>
            </a:rPr>
            <a:t>Лошадь</a:t>
          </a:r>
          <a:r>
            <a:rPr lang="ru-RU" sz="4400" b="0" i="1" u="sng" baseline="0" dirty="0" smtClean="0">
              <a:uFill>
                <a:solidFill>
                  <a:schemeClr val="accent4">
                    <a:lumMod val="75000"/>
                  </a:schemeClr>
                </a:solidFill>
              </a:uFill>
              <a:latin typeface="+mn-lt"/>
              <a:cs typeface="Times New Roman" pitchFamily="18" charset="0"/>
              <a:hlinkClick xmlns:r="http://schemas.openxmlformats.org/officeDocument/2006/relationships" r:id="rId3" action="ppaction://hlinksldjump"/>
            </a:rPr>
            <a:t> </a:t>
          </a:r>
          <a:r>
            <a:rPr lang="ru-RU" sz="4000" b="0" i="1" u="sng" baseline="0" dirty="0" smtClean="0">
              <a:uFill>
                <a:solidFill>
                  <a:schemeClr val="accent4">
                    <a:lumMod val="75000"/>
                  </a:schemeClr>
                </a:solidFill>
              </a:uFill>
              <a:latin typeface="+mn-lt"/>
              <a:cs typeface="Times New Roman" pitchFamily="18" charset="0"/>
              <a:hlinkClick xmlns:r="http://schemas.openxmlformats.org/officeDocument/2006/relationships" r:id="rId3" action="ppaction://hlinksldjump"/>
            </a:rPr>
            <a:t>с жеребенком</a:t>
          </a:r>
          <a:endParaRPr lang="ru-RU" sz="4000" b="0" i="1" u="sng" baseline="0" dirty="0">
            <a:uFill>
              <a:solidFill>
                <a:schemeClr val="accent4">
                  <a:lumMod val="75000"/>
                </a:schemeClr>
              </a:solidFill>
            </a:uFill>
            <a:latin typeface="+mn-lt"/>
            <a:cs typeface="Times New Roman" pitchFamily="18" charset="0"/>
          </a:endParaRPr>
        </a:p>
      </dgm:t>
    </dgm:pt>
    <dgm:pt modelId="{0D84F181-81DE-48FB-92D7-ACF49FA27620}" type="parTrans" cxnId="{2C243F50-207F-4F41-89B0-3D5F0D47F312}">
      <dgm:prSet/>
      <dgm:spPr/>
      <dgm:t>
        <a:bodyPr/>
        <a:lstStyle/>
        <a:p>
          <a:endParaRPr lang="ru-RU"/>
        </a:p>
      </dgm:t>
    </dgm:pt>
    <dgm:pt modelId="{0DBE9B1C-3902-4A70-8AFE-E41FC2C5ABAC}" type="sibTrans" cxnId="{2C243F50-207F-4F41-89B0-3D5F0D47F312}">
      <dgm:prSet/>
      <dgm:spPr/>
      <dgm:t>
        <a:bodyPr/>
        <a:lstStyle/>
        <a:p>
          <a:endParaRPr lang="ru-RU"/>
        </a:p>
      </dgm:t>
    </dgm:pt>
    <dgm:pt modelId="{6B0CA9C8-A552-409B-B296-50AB380388A7}">
      <dgm:prSet phldrT="[Текст]" custT="1"/>
      <dgm:spPr/>
      <dgm:t>
        <a:bodyPr/>
        <a:lstStyle/>
        <a:p>
          <a:r>
            <a:rPr lang="ru-RU" sz="4000" b="0" i="1" u="sng" baseline="0" dirty="0" smtClean="0">
              <a:solidFill>
                <a:schemeClr val="accent4">
                  <a:lumMod val="75000"/>
                </a:schemeClr>
              </a:solidFill>
              <a:uFill>
                <a:solidFill>
                  <a:schemeClr val="accent4">
                    <a:lumMod val="75000"/>
                  </a:schemeClr>
                </a:solidFill>
              </a:uFill>
              <a:latin typeface="+mn-lt"/>
              <a:cs typeface="Times New Roman" pitchFamily="18" charset="0"/>
              <a:hlinkClick xmlns:r="http://schemas.openxmlformats.org/officeDocument/2006/relationships" r:id="rId4" action="ppaction://hlinksldjump"/>
            </a:rPr>
            <a:t>Овца</a:t>
          </a:r>
          <a:r>
            <a:rPr lang="ru-RU" sz="4400" b="0" i="1" u="sng" baseline="0" dirty="0" smtClean="0">
              <a:solidFill>
                <a:schemeClr val="accent4">
                  <a:lumMod val="75000"/>
                </a:schemeClr>
              </a:solidFill>
              <a:uFill>
                <a:solidFill>
                  <a:schemeClr val="accent4">
                    <a:lumMod val="75000"/>
                  </a:schemeClr>
                </a:solidFill>
              </a:uFill>
              <a:latin typeface="+mn-lt"/>
              <a:cs typeface="Times New Roman" pitchFamily="18" charset="0"/>
              <a:hlinkClick xmlns:r="http://schemas.openxmlformats.org/officeDocument/2006/relationships" r:id="rId4" action="ppaction://hlinksldjump"/>
            </a:rPr>
            <a:t> </a:t>
          </a:r>
          <a:r>
            <a:rPr lang="ru-RU" sz="4000" b="0" i="1" u="sng" baseline="0" dirty="0" smtClean="0">
              <a:solidFill>
                <a:schemeClr val="accent4">
                  <a:lumMod val="75000"/>
                </a:schemeClr>
              </a:solidFill>
              <a:uFill>
                <a:solidFill>
                  <a:schemeClr val="accent4">
                    <a:lumMod val="75000"/>
                  </a:schemeClr>
                </a:solidFill>
              </a:uFill>
              <a:latin typeface="+mn-lt"/>
              <a:cs typeface="Times New Roman" pitchFamily="18" charset="0"/>
              <a:hlinkClick xmlns:r="http://schemas.openxmlformats.org/officeDocument/2006/relationships" r:id="rId4" action="ppaction://hlinksldjump"/>
            </a:rPr>
            <a:t>с</a:t>
          </a:r>
          <a:r>
            <a:rPr lang="ru-RU" sz="4400" b="0" i="1" u="sng" baseline="0" dirty="0" smtClean="0">
              <a:solidFill>
                <a:schemeClr val="accent4">
                  <a:lumMod val="75000"/>
                </a:schemeClr>
              </a:solidFill>
              <a:uFill>
                <a:solidFill>
                  <a:schemeClr val="accent4">
                    <a:lumMod val="75000"/>
                  </a:schemeClr>
                </a:solidFill>
              </a:uFill>
              <a:latin typeface="+mn-lt"/>
              <a:cs typeface="Times New Roman" pitchFamily="18" charset="0"/>
              <a:hlinkClick xmlns:r="http://schemas.openxmlformats.org/officeDocument/2006/relationships" r:id="rId4" action="ppaction://hlinksldjump"/>
            </a:rPr>
            <a:t> </a:t>
          </a:r>
          <a:r>
            <a:rPr lang="ru-RU" sz="4000" b="0" i="1" u="sng" baseline="0" dirty="0" smtClean="0">
              <a:solidFill>
                <a:schemeClr val="accent4">
                  <a:lumMod val="75000"/>
                </a:schemeClr>
              </a:solidFill>
              <a:uFill>
                <a:solidFill>
                  <a:schemeClr val="accent4">
                    <a:lumMod val="75000"/>
                  </a:schemeClr>
                </a:solidFill>
              </a:uFill>
              <a:latin typeface="+mn-lt"/>
              <a:cs typeface="Times New Roman" pitchFamily="18" charset="0"/>
              <a:hlinkClick xmlns:r="http://schemas.openxmlformats.org/officeDocument/2006/relationships" r:id="rId4" action="ppaction://hlinksldjump"/>
            </a:rPr>
            <a:t>ягненком</a:t>
          </a:r>
          <a:endParaRPr lang="ru-RU" sz="4000" b="0" i="1" u="sng" baseline="0" dirty="0">
            <a:solidFill>
              <a:schemeClr val="accent4">
                <a:lumMod val="75000"/>
              </a:schemeClr>
            </a:solidFill>
            <a:uFill>
              <a:solidFill>
                <a:schemeClr val="accent4">
                  <a:lumMod val="75000"/>
                </a:schemeClr>
              </a:solidFill>
            </a:uFill>
            <a:latin typeface="+mn-lt"/>
            <a:cs typeface="Times New Roman" pitchFamily="18" charset="0"/>
          </a:endParaRPr>
        </a:p>
      </dgm:t>
    </dgm:pt>
    <dgm:pt modelId="{566BBCD8-BBB0-4FC1-B6AF-90CC2F68E50D}" type="parTrans" cxnId="{C2EEE614-148C-4863-8FF6-BB1FA69BA28C}">
      <dgm:prSet/>
      <dgm:spPr/>
      <dgm:t>
        <a:bodyPr/>
        <a:lstStyle/>
        <a:p>
          <a:endParaRPr lang="ru-RU"/>
        </a:p>
      </dgm:t>
    </dgm:pt>
    <dgm:pt modelId="{EC9B33E7-97F1-4738-B00A-295B275056AA}" type="sibTrans" cxnId="{C2EEE614-148C-4863-8FF6-BB1FA69BA28C}">
      <dgm:prSet/>
      <dgm:spPr/>
      <dgm:t>
        <a:bodyPr/>
        <a:lstStyle/>
        <a:p>
          <a:endParaRPr lang="ru-RU"/>
        </a:p>
      </dgm:t>
    </dgm:pt>
    <dgm:pt modelId="{78BA2CD8-C574-4110-B6B9-95B26990E7B6}">
      <dgm:prSet phldrT="[Текст]" custT="1"/>
      <dgm:spPr/>
      <dgm:t>
        <a:bodyPr/>
        <a:lstStyle/>
        <a:p>
          <a:r>
            <a:rPr lang="ru-RU" sz="4000" b="0" i="1" u="sng" baseline="0" dirty="0" smtClean="0">
              <a:solidFill>
                <a:schemeClr val="accent4">
                  <a:lumMod val="75000"/>
                </a:schemeClr>
              </a:solidFill>
              <a:uFill>
                <a:solidFill>
                  <a:schemeClr val="accent4">
                    <a:lumMod val="75000"/>
                  </a:schemeClr>
                </a:solidFill>
              </a:uFill>
              <a:latin typeface="+mn-lt"/>
              <a:cs typeface="Times New Roman" pitchFamily="18" charset="0"/>
              <a:hlinkClick xmlns:r="http://schemas.openxmlformats.org/officeDocument/2006/relationships" r:id="rId5" action="ppaction://hlinksldjump"/>
            </a:rPr>
            <a:t>Кошка</a:t>
          </a:r>
          <a:r>
            <a:rPr lang="ru-RU" sz="4400" b="0" i="1" u="sng" baseline="0" dirty="0" smtClean="0">
              <a:solidFill>
                <a:schemeClr val="accent4">
                  <a:lumMod val="75000"/>
                </a:schemeClr>
              </a:solidFill>
              <a:uFill>
                <a:solidFill>
                  <a:schemeClr val="accent4">
                    <a:lumMod val="75000"/>
                  </a:schemeClr>
                </a:solidFill>
              </a:uFill>
              <a:latin typeface="+mn-lt"/>
              <a:cs typeface="Times New Roman" pitchFamily="18" charset="0"/>
              <a:hlinkClick xmlns:r="http://schemas.openxmlformats.org/officeDocument/2006/relationships" r:id="rId5" action="ppaction://hlinksldjump"/>
            </a:rPr>
            <a:t> </a:t>
          </a:r>
          <a:r>
            <a:rPr lang="ru-RU" sz="4000" b="0" i="1" u="sng" baseline="0" dirty="0" smtClean="0">
              <a:solidFill>
                <a:schemeClr val="accent4">
                  <a:lumMod val="75000"/>
                </a:schemeClr>
              </a:solidFill>
              <a:uFill>
                <a:solidFill>
                  <a:schemeClr val="accent4">
                    <a:lumMod val="75000"/>
                  </a:schemeClr>
                </a:solidFill>
              </a:uFill>
              <a:latin typeface="+mn-lt"/>
              <a:cs typeface="Times New Roman" pitchFamily="18" charset="0"/>
              <a:hlinkClick xmlns:r="http://schemas.openxmlformats.org/officeDocument/2006/relationships" r:id="rId5" action="ppaction://hlinksldjump"/>
            </a:rPr>
            <a:t>с</a:t>
          </a:r>
          <a:r>
            <a:rPr lang="ru-RU" sz="4400" b="0" i="1" u="sng" baseline="0" dirty="0" smtClean="0">
              <a:solidFill>
                <a:schemeClr val="accent4">
                  <a:lumMod val="75000"/>
                </a:schemeClr>
              </a:solidFill>
              <a:uFill>
                <a:solidFill>
                  <a:schemeClr val="accent4">
                    <a:lumMod val="75000"/>
                  </a:schemeClr>
                </a:solidFill>
              </a:uFill>
              <a:latin typeface="+mn-lt"/>
              <a:cs typeface="Times New Roman" pitchFamily="18" charset="0"/>
              <a:hlinkClick xmlns:r="http://schemas.openxmlformats.org/officeDocument/2006/relationships" r:id="rId5" action="ppaction://hlinksldjump"/>
            </a:rPr>
            <a:t> </a:t>
          </a:r>
          <a:r>
            <a:rPr lang="ru-RU" sz="4000" b="0" i="1" u="sng" baseline="0" dirty="0" smtClean="0">
              <a:solidFill>
                <a:schemeClr val="accent4">
                  <a:lumMod val="75000"/>
                </a:schemeClr>
              </a:solidFill>
              <a:uFill>
                <a:solidFill>
                  <a:schemeClr val="accent4">
                    <a:lumMod val="75000"/>
                  </a:schemeClr>
                </a:solidFill>
              </a:uFill>
              <a:latin typeface="+mn-lt"/>
              <a:cs typeface="Times New Roman" pitchFamily="18" charset="0"/>
              <a:hlinkClick xmlns:r="http://schemas.openxmlformats.org/officeDocument/2006/relationships" r:id="rId5" action="ppaction://hlinksldjump"/>
            </a:rPr>
            <a:t>котенком</a:t>
          </a:r>
          <a:endParaRPr lang="ru-RU" sz="4000" b="0" i="1" u="sng" baseline="0" dirty="0">
            <a:solidFill>
              <a:schemeClr val="accent4">
                <a:lumMod val="75000"/>
              </a:schemeClr>
            </a:solidFill>
            <a:uFill>
              <a:solidFill>
                <a:schemeClr val="accent4">
                  <a:lumMod val="75000"/>
                </a:schemeClr>
              </a:solidFill>
            </a:uFill>
            <a:latin typeface="+mn-lt"/>
            <a:cs typeface="Times New Roman" pitchFamily="18" charset="0"/>
          </a:endParaRPr>
        </a:p>
      </dgm:t>
    </dgm:pt>
    <dgm:pt modelId="{08B7F588-AF64-4D26-96B1-8F059CAF924C}" type="parTrans" cxnId="{4203A4D3-FC23-4602-A621-377DEC359038}">
      <dgm:prSet/>
      <dgm:spPr/>
      <dgm:t>
        <a:bodyPr/>
        <a:lstStyle/>
        <a:p>
          <a:endParaRPr lang="ru-RU"/>
        </a:p>
      </dgm:t>
    </dgm:pt>
    <dgm:pt modelId="{70474ADD-62C6-4151-8349-01BFFA34BEBB}" type="sibTrans" cxnId="{4203A4D3-FC23-4602-A621-377DEC359038}">
      <dgm:prSet/>
      <dgm:spPr/>
      <dgm:t>
        <a:bodyPr/>
        <a:lstStyle/>
        <a:p>
          <a:endParaRPr lang="ru-RU"/>
        </a:p>
      </dgm:t>
    </dgm:pt>
    <dgm:pt modelId="{98B796A2-9690-4B5C-B945-491D1A1C148D}">
      <dgm:prSet phldrT="[Текст]" custT="1"/>
      <dgm:spPr/>
      <dgm:t>
        <a:bodyPr/>
        <a:lstStyle/>
        <a:p>
          <a:r>
            <a:rPr lang="ru-RU" sz="4000" b="0" i="1" u="sng" baseline="0" dirty="0" smtClean="0">
              <a:solidFill>
                <a:schemeClr val="accent4">
                  <a:lumMod val="75000"/>
                </a:schemeClr>
              </a:solidFill>
              <a:uFill>
                <a:solidFill>
                  <a:schemeClr val="accent4">
                    <a:lumMod val="75000"/>
                  </a:schemeClr>
                </a:solidFill>
              </a:uFill>
              <a:latin typeface="+mn-lt"/>
              <a:cs typeface="Times New Roman" pitchFamily="18" charset="0"/>
              <a:hlinkClick xmlns:r="http://schemas.openxmlformats.org/officeDocument/2006/relationships" r:id="rId6" action="ppaction://hlinksldjump"/>
            </a:rPr>
            <a:t>Собака</a:t>
          </a:r>
          <a:r>
            <a:rPr lang="ru-RU" sz="4400" b="0" i="1" u="sng" baseline="0" dirty="0" smtClean="0">
              <a:solidFill>
                <a:schemeClr val="accent4">
                  <a:lumMod val="75000"/>
                </a:schemeClr>
              </a:solidFill>
              <a:uFill>
                <a:solidFill>
                  <a:schemeClr val="accent4">
                    <a:lumMod val="75000"/>
                  </a:schemeClr>
                </a:solidFill>
              </a:uFill>
              <a:latin typeface="+mn-lt"/>
              <a:cs typeface="Times New Roman" pitchFamily="18" charset="0"/>
              <a:hlinkClick xmlns:r="http://schemas.openxmlformats.org/officeDocument/2006/relationships" r:id="rId6" action="ppaction://hlinksldjump"/>
            </a:rPr>
            <a:t> </a:t>
          </a:r>
          <a:r>
            <a:rPr lang="ru-RU" sz="4000" b="0" i="1" u="sng" baseline="0" dirty="0" smtClean="0">
              <a:solidFill>
                <a:schemeClr val="accent4">
                  <a:lumMod val="75000"/>
                </a:schemeClr>
              </a:solidFill>
              <a:uFill>
                <a:solidFill>
                  <a:schemeClr val="accent4">
                    <a:lumMod val="75000"/>
                  </a:schemeClr>
                </a:solidFill>
              </a:uFill>
              <a:latin typeface="+mn-lt"/>
              <a:cs typeface="Times New Roman" pitchFamily="18" charset="0"/>
              <a:hlinkClick xmlns:r="http://schemas.openxmlformats.org/officeDocument/2006/relationships" r:id="rId6" action="ppaction://hlinksldjump"/>
            </a:rPr>
            <a:t>со</a:t>
          </a:r>
          <a:r>
            <a:rPr lang="ru-RU" sz="4400" b="0" i="1" u="sng" baseline="0" dirty="0" smtClean="0">
              <a:solidFill>
                <a:schemeClr val="accent4">
                  <a:lumMod val="75000"/>
                </a:schemeClr>
              </a:solidFill>
              <a:uFill>
                <a:solidFill>
                  <a:schemeClr val="accent4">
                    <a:lumMod val="75000"/>
                  </a:schemeClr>
                </a:solidFill>
              </a:uFill>
              <a:latin typeface="+mn-lt"/>
              <a:cs typeface="Times New Roman" pitchFamily="18" charset="0"/>
              <a:hlinkClick xmlns:r="http://schemas.openxmlformats.org/officeDocument/2006/relationships" r:id="rId6" action="ppaction://hlinksldjump"/>
            </a:rPr>
            <a:t> </a:t>
          </a:r>
          <a:r>
            <a:rPr lang="ru-RU" sz="4000" b="0" i="1" u="sng" baseline="0" dirty="0" smtClean="0">
              <a:solidFill>
                <a:schemeClr val="accent4">
                  <a:lumMod val="75000"/>
                </a:schemeClr>
              </a:solidFill>
              <a:uFill>
                <a:solidFill>
                  <a:schemeClr val="accent4">
                    <a:lumMod val="75000"/>
                  </a:schemeClr>
                </a:solidFill>
              </a:uFill>
              <a:latin typeface="+mn-lt"/>
              <a:cs typeface="Times New Roman" pitchFamily="18" charset="0"/>
              <a:hlinkClick xmlns:r="http://schemas.openxmlformats.org/officeDocument/2006/relationships" r:id="rId6" action="ppaction://hlinksldjump"/>
            </a:rPr>
            <a:t>щенком</a:t>
          </a:r>
          <a:endParaRPr lang="ru-RU" sz="4000" b="0" i="1" u="sng" baseline="0" dirty="0">
            <a:solidFill>
              <a:schemeClr val="accent4">
                <a:lumMod val="75000"/>
              </a:schemeClr>
            </a:solidFill>
            <a:uFill>
              <a:solidFill>
                <a:schemeClr val="accent4">
                  <a:lumMod val="75000"/>
                </a:schemeClr>
              </a:solidFill>
            </a:uFill>
            <a:latin typeface="+mn-lt"/>
            <a:cs typeface="Times New Roman" pitchFamily="18" charset="0"/>
          </a:endParaRPr>
        </a:p>
      </dgm:t>
    </dgm:pt>
    <dgm:pt modelId="{0327BC5E-3BD9-4A83-A7DE-CA106123E424}" type="parTrans" cxnId="{B7E13B68-0A52-4D3A-8398-C2C3AE88C402}">
      <dgm:prSet/>
      <dgm:spPr/>
      <dgm:t>
        <a:bodyPr/>
        <a:lstStyle/>
        <a:p>
          <a:endParaRPr lang="ru-RU"/>
        </a:p>
      </dgm:t>
    </dgm:pt>
    <dgm:pt modelId="{7B9B7A58-DF74-46FF-9178-7AF12DFEFBE7}" type="sibTrans" cxnId="{B7E13B68-0A52-4D3A-8398-C2C3AE88C402}">
      <dgm:prSet/>
      <dgm:spPr/>
      <dgm:t>
        <a:bodyPr/>
        <a:lstStyle/>
        <a:p>
          <a:endParaRPr lang="ru-RU"/>
        </a:p>
      </dgm:t>
    </dgm:pt>
    <dgm:pt modelId="{D613973C-14C7-4BC8-8815-D33E913E2D5B}">
      <dgm:prSet phldrT="[Текст]" custT="1"/>
      <dgm:spPr/>
      <dgm:t>
        <a:bodyPr/>
        <a:lstStyle/>
        <a:p>
          <a:r>
            <a:rPr lang="ru-RU" sz="4400" b="0" i="1" u="sng" baseline="0" dirty="0" smtClean="0">
              <a:solidFill>
                <a:schemeClr val="accent4">
                  <a:lumMod val="75000"/>
                </a:schemeClr>
              </a:solidFill>
              <a:uFill>
                <a:solidFill>
                  <a:schemeClr val="accent4">
                    <a:lumMod val="75000"/>
                  </a:schemeClr>
                </a:solidFill>
              </a:uFill>
              <a:latin typeface="+mn-lt"/>
              <a:cs typeface="Times New Roman" pitchFamily="18" charset="0"/>
              <a:hlinkClick xmlns:r="http://schemas.openxmlformats.org/officeDocument/2006/relationships" r:id="rId7" action="ppaction://hlinksldjump"/>
            </a:rPr>
            <a:t>Свинья </a:t>
          </a:r>
          <a:r>
            <a:rPr lang="ru-RU" sz="4000" b="0" i="1" u="sng" baseline="0" dirty="0" smtClean="0">
              <a:solidFill>
                <a:schemeClr val="accent4">
                  <a:lumMod val="75000"/>
                </a:schemeClr>
              </a:solidFill>
              <a:uFill>
                <a:solidFill>
                  <a:schemeClr val="accent4">
                    <a:lumMod val="75000"/>
                  </a:schemeClr>
                </a:solidFill>
              </a:uFill>
              <a:latin typeface="+mn-lt"/>
              <a:cs typeface="Times New Roman" pitchFamily="18" charset="0"/>
              <a:hlinkClick xmlns:r="http://schemas.openxmlformats.org/officeDocument/2006/relationships" r:id="rId7" action="ppaction://hlinksldjump"/>
            </a:rPr>
            <a:t>с</a:t>
          </a:r>
          <a:r>
            <a:rPr lang="ru-RU" sz="4400" b="0" i="1" u="sng" baseline="0" dirty="0" smtClean="0">
              <a:solidFill>
                <a:schemeClr val="accent4">
                  <a:lumMod val="75000"/>
                </a:schemeClr>
              </a:solidFill>
              <a:uFill>
                <a:solidFill>
                  <a:schemeClr val="accent4">
                    <a:lumMod val="75000"/>
                  </a:schemeClr>
                </a:solidFill>
              </a:uFill>
              <a:latin typeface="+mn-lt"/>
              <a:cs typeface="Times New Roman" pitchFamily="18" charset="0"/>
              <a:hlinkClick xmlns:r="http://schemas.openxmlformats.org/officeDocument/2006/relationships" r:id="rId7" action="ppaction://hlinksldjump"/>
            </a:rPr>
            <a:t> </a:t>
          </a:r>
          <a:r>
            <a:rPr lang="ru-RU" sz="4000" b="0" i="1" u="sng" baseline="0" dirty="0" smtClean="0">
              <a:solidFill>
                <a:schemeClr val="accent4">
                  <a:lumMod val="75000"/>
                </a:schemeClr>
              </a:solidFill>
              <a:uFill>
                <a:solidFill>
                  <a:schemeClr val="accent4">
                    <a:lumMod val="75000"/>
                  </a:schemeClr>
                </a:solidFill>
              </a:uFill>
              <a:latin typeface="+mn-lt"/>
              <a:cs typeface="Times New Roman" pitchFamily="18" charset="0"/>
              <a:hlinkClick xmlns:r="http://schemas.openxmlformats.org/officeDocument/2006/relationships" r:id="rId7" action="ppaction://hlinksldjump"/>
            </a:rPr>
            <a:t>поросенком</a:t>
          </a:r>
          <a:endParaRPr lang="ru-RU" sz="4000" b="0" i="1" u="sng" baseline="0" dirty="0">
            <a:solidFill>
              <a:schemeClr val="accent4">
                <a:lumMod val="75000"/>
              </a:schemeClr>
            </a:solidFill>
            <a:uFill>
              <a:solidFill>
                <a:schemeClr val="accent4">
                  <a:lumMod val="75000"/>
                </a:schemeClr>
              </a:solidFill>
            </a:uFill>
            <a:latin typeface="+mn-lt"/>
            <a:cs typeface="Times New Roman" pitchFamily="18" charset="0"/>
          </a:endParaRPr>
        </a:p>
      </dgm:t>
    </dgm:pt>
    <dgm:pt modelId="{094ED850-5958-4786-A600-538378418B13}" type="parTrans" cxnId="{66B3CFBB-6D84-47BC-82C4-E31F8DE486E7}">
      <dgm:prSet/>
      <dgm:spPr/>
      <dgm:t>
        <a:bodyPr/>
        <a:lstStyle/>
        <a:p>
          <a:endParaRPr lang="ru-RU"/>
        </a:p>
      </dgm:t>
    </dgm:pt>
    <dgm:pt modelId="{6D3F4B7C-2774-4D98-AE9B-1E780B23F63A}" type="sibTrans" cxnId="{66B3CFBB-6D84-47BC-82C4-E31F8DE486E7}">
      <dgm:prSet/>
      <dgm:spPr/>
      <dgm:t>
        <a:bodyPr/>
        <a:lstStyle/>
        <a:p>
          <a:endParaRPr lang="ru-RU"/>
        </a:p>
      </dgm:t>
    </dgm:pt>
    <dgm:pt modelId="{807059DE-F736-4165-9454-A56E830B69B0}">
      <dgm:prSet phldrT="[Текст]" custT="1"/>
      <dgm:spPr/>
      <dgm:t>
        <a:bodyPr/>
        <a:lstStyle/>
        <a:p>
          <a:r>
            <a:rPr lang="ru-RU" sz="4000" b="0" i="1" u="sng" baseline="0" dirty="0" smtClean="0">
              <a:solidFill>
                <a:srgbClr val="7030A0"/>
              </a:solidFill>
              <a:uFill>
                <a:solidFill>
                  <a:schemeClr val="accent4">
                    <a:lumMod val="75000"/>
                  </a:schemeClr>
                </a:solidFill>
              </a:uFill>
              <a:latin typeface="+mn-lt"/>
              <a:cs typeface="Times New Roman" pitchFamily="18" charset="0"/>
              <a:hlinkClick xmlns:r="http://schemas.openxmlformats.org/officeDocument/2006/relationships" r:id="rId8" action="ppaction://hlinksldjump"/>
            </a:rPr>
            <a:t>Крольчиха</a:t>
          </a:r>
          <a:r>
            <a:rPr lang="ru-RU" sz="4400" b="0" i="1" u="sng" baseline="0" dirty="0" smtClean="0">
              <a:solidFill>
                <a:srgbClr val="7030A0"/>
              </a:solidFill>
              <a:uFill>
                <a:solidFill>
                  <a:schemeClr val="accent4">
                    <a:lumMod val="75000"/>
                  </a:schemeClr>
                </a:solidFill>
              </a:uFill>
              <a:latin typeface="+mn-lt"/>
              <a:cs typeface="Times New Roman" pitchFamily="18" charset="0"/>
              <a:hlinkClick xmlns:r="http://schemas.openxmlformats.org/officeDocument/2006/relationships" r:id="rId8" action="ppaction://hlinksldjump"/>
            </a:rPr>
            <a:t> </a:t>
          </a:r>
          <a:r>
            <a:rPr lang="ru-RU" sz="4000" b="0" i="1" u="sng" baseline="0" dirty="0" smtClean="0">
              <a:solidFill>
                <a:srgbClr val="7030A0"/>
              </a:solidFill>
              <a:uFill>
                <a:solidFill>
                  <a:schemeClr val="accent4">
                    <a:lumMod val="75000"/>
                  </a:schemeClr>
                </a:solidFill>
              </a:uFill>
              <a:latin typeface="+mn-lt"/>
              <a:cs typeface="Times New Roman" pitchFamily="18" charset="0"/>
              <a:hlinkClick xmlns:r="http://schemas.openxmlformats.org/officeDocument/2006/relationships" r:id="rId8" action="ppaction://hlinksldjump"/>
            </a:rPr>
            <a:t>с</a:t>
          </a:r>
          <a:r>
            <a:rPr lang="ru-RU" sz="4400" b="0" i="1" u="sng" baseline="0" dirty="0" smtClean="0">
              <a:solidFill>
                <a:srgbClr val="7030A0"/>
              </a:solidFill>
              <a:uFill>
                <a:solidFill>
                  <a:schemeClr val="accent4">
                    <a:lumMod val="75000"/>
                  </a:schemeClr>
                </a:solidFill>
              </a:uFill>
              <a:latin typeface="+mn-lt"/>
              <a:cs typeface="Times New Roman" pitchFamily="18" charset="0"/>
              <a:hlinkClick xmlns:r="http://schemas.openxmlformats.org/officeDocument/2006/relationships" r:id="rId8" action="ppaction://hlinksldjump"/>
            </a:rPr>
            <a:t> крольчонком</a:t>
          </a:r>
          <a:endParaRPr lang="ru-RU" sz="4400" b="0" i="1" u="sng" baseline="0" dirty="0">
            <a:solidFill>
              <a:srgbClr val="7030A0"/>
            </a:solidFill>
            <a:uFill>
              <a:solidFill>
                <a:schemeClr val="accent4">
                  <a:lumMod val="75000"/>
                </a:schemeClr>
              </a:solidFill>
            </a:uFill>
            <a:latin typeface="+mn-lt"/>
            <a:cs typeface="Times New Roman" pitchFamily="18" charset="0"/>
          </a:endParaRPr>
        </a:p>
      </dgm:t>
    </dgm:pt>
    <dgm:pt modelId="{C2350773-1D28-40EA-996C-CA8DE11EDC28}" type="parTrans" cxnId="{97BD4BE5-5462-4BCE-A10D-03236FE6FE51}">
      <dgm:prSet/>
      <dgm:spPr/>
      <dgm:t>
        <a:bodyPr/>
        <a:lstStyle/>
        <a:p>
          <a:endParaRPr lang="ru-RU"/>
        </a:p>
      </dgm:t>
    </dgm:pt>
    <dgm:pt modelId="{F23C3A3F-6067-4100-8687-54369F5ADCA2}" type="sibTrans" cxnId="{97BD4BE5-5462-4BCE-A10D-03236FE6FE51}">
      <dgm:prSet/>
      <dgm:spPr/>
      <dgm:t>
        <a:bodyPr/>
        <a:lstStyle/>
        <a:p>
          <a:endParaRPr lang="ru-RU"/>
        </a:p>
      </dgm:t>
    </dgm:pt>
    <dgm:pt modelId="{E83E37E7-B559-4331-ADAB-2DBE76C6E81F}" type="pres">
      <dgm:prSet presAssocID="{BCEF6295-766E-4942-8D31-C4BF153B28C1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210D107-56ED-412E-8E74-8CD3851E21F2}" type="pres">
      <dgm:prSet presAssocID="{49DC5CD4-25D6-46D8-BF95-220C8F960EF6}" presName="parentText" presStyleLbl="node1" presStyleIdx="0" presStyleCnt="8" custLinFactY="-76047" custLinFactNeighborX="-641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CCA99AB-1B34-44B2-A127-781D9FFF174C}" type="pres">
      <dgm:prSet presAssocID="{D12D49D9-556B-4947-BC42-6AE969C8D4A9}" presName="spacer" presStyleCnt="0"/>
      <dgm:spPr/>
    </dgm:pt>
    <dgm:pt modelId="{60ED9BF0-73C0-4AB1-81A5-3038DFDAA565}" type="pres">
      <dgm:prSet presAssocID="{AC515821-622E-4EDC-B295-1405E4744D30}" presName="parentText" presStyleLbl="node1" presStyleIdx="1" presStyleCnt="8" custLinFactY="-63534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98953ED-170B-4042-9F11-7E32E2084FBE}" type="pres">
      <dgm:prSet presAssocID="{35F44510-64E3-47CA-BC9A-579CC25B3970}" presName="spacer" presStyleCnt="0"/>
      <dgm:spPr/>
    </dgm:pt>
    <dgm:pt modelId="{91BD63E8-7184-4BA9-A8DE-B4AA23FF41BD}" type="pres">
      <dgm:prSet presAssocID="{A91F784F-85E3-4774-B8E4-4E08D32B5A31}" presName="parentText" presStyleLbl="node1" presStyleIdx="2" presStyleCnt="8" custLinFactY="-51221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96817DA-FB2C-4508-B435-DC02892049FE}" type="pres">
      <dgm:prSet presAssocID="{0DBE9B1C-3902-4A70-8AFE-E41FC2C5ABAC}" presName="spacer" presStyleCnt="0"/>
      <dgm:spPr/>
    </dgm:pt>
    <dgm:pt modelId="{07C10D39-4D58-43FD-8870-F42D800F5AF4}" type="pres">
      <dgm:prSet presAssocID="{6B0CA9C8-A552-409B-B296-50AB380388A7}" presName="parentText" presStyleLbl="node1" presStyleIdx="3" presStyleCnt="8" custLinFactY="-38908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25DDB37-5CF5-43AE-B7FD-00CAEA4163A8}" type="pres">
      <dgm:prSet presAssocID="{EC9B33E7-97F1-4738-B00A-295B275056AA}" presName="spacer" presStyleCnt="0"/>
      <dgm:spPr/>
    </dgm:pt>
    <dgm:pt modelId="{A6E0EA86-0DF0-4176-ACDF-AB295C5C277F}" type="pres">
      <dgm:prSet presAssocID="{78BA2CD8-C574-4110-B6B9-95B26990E7B6}" presName="parentText" presStyleLbl="node1" presStyleIdx="4" presStyleCnt="8" custLinFactY="-26595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1E8DEBC-19B9-4AB2-B517-7DCED7861044}" type="pres">
      <dgm:prSet presAssocID="{70474ADD-62C6-4151-8349-01BFFA34BEBB}" presName="spacer" presStyleCnt="0"/>
      <dgm:spPr/>
    </dgm:pt>
    <dgm:pt modelId="{81B10119-3A08-4BA5-BACF-F13633E40AFC}" type="pres">
      <dgm:prSet presAssocID="{98B796A2-9690-4B5C-B945-491D1A1C148D}" presName="parentText" presStyleLbl="node1" presStyleIdx="5" presStyleCnt="8" custScaleY="126527" custLinFactY="-14282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131EB0E-B0F6-4209-8D5A-8459E46C9015}" type="pres">
      <dgm:prSet presAssocID="{7B9B7A58-DF74-46FF-9178-7AF12DFEFBE7}" presName="spacer" presStyleCnt="0"/>
      <dgm:spPr/>
    </dgm:pt>
    <dgm:pt modelId="{AEBCFE40-3F18-4E8E-834E-000CD10D7866}" type="pres">
      <dgm:prSet presAssocID="{D613973C-14C7-4BC8-8815-D33E913E2D5B}" presName="parentText" presStyleLbl="node1" presStyleIdx="6" presStyleCnt="8" custLinFactY="559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527938E-0462-4CBB-A376-EBF9ED752BE1}" type="pres">
      <dgm:prSet presAssocID="{6D3F4B7C-2774-4D98-AE9B-1E780B23F63A}" presName="spacer" presStyleCnt="0"/>
      <dgm:spPr/>
    </dgm:pt>
    <dgm:pt modelId="{9B36A05F-C91E-4E0B-AABA-47FE0FFDBE12}" type="pres">
      <dgm:prSet presAssocID="{807059DE-F736-4165-9454-A56E830B69B0}" presName="parentText" presStyleLbl="node1" presStyleIdx="7" presStyleCnt="8" custLinFactY="12872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D4995B2-89CB-4E5C-8ECF-4DBEBBDA2F3B}" type="presOf" srcId="{78BA2CD8-C574-4110-B6B9-95B26990E7B6}" destId="{A6E0EA86-0DF0-4176-ACDF-AB295C5C277F}" srcOrd="0" destOrd="0" presId="urn:microsoft.com/office/officeart/2005/8/layout/vList2"/>
    <dgm:cxn modelId="{A199EE2A-49AE-411C-9D1E-1D1CBBB34E44}" type="presOf" srcId="{A91F784F-85E3-4774-B8E4-4E08D32B5A31}" destId="{91BD63E8-7184-4BA9-A8DE-B4AA23FF41BD}" srcOrd="0" destOrd="0" presId="urn:microsoft.com/office/officeart/2005/8/layout/vList2"/>
    <dgm:cxn modelId="{B7E13B68-0A52-4D3A-8398-C2C3AE88C402}" srcId="{BCEF6295-766E-4942-8D31-C4BF153B28C1}" destId="{98B796A2-9690-4B5C-B945-491D1A1C148D}" srcOrd="5" destOrd="0" parTransId="{0327BC5E-3BD9-4A83-A7DE-CA106123E424}" sibTransId="{7B9B7A58-DF74-46FF-9178-7AF12DFEFBE7}"/>
    <dgm:cxn modelId="{F937A56B-731E-443E-B272-9BD8B8CCC598}" type="presOf" srcId="{49DC5CD4-25D6-46D8-BF95-220C8F960EF6}" destId="{8210D107-56ED-412E-8E74-8CD3851E21F2}" srcOrd="0" destOrd="0" presId="urn:microsoft.com/office/officeart/2005/8/layout/vList2"/>
    <dgm:cxn modelId="{4203A4D3-FC23-4602-A621-377DEC359038}" srcId="{BCEF6295-766E-4942-8D31-C4BF153B28C1}" destId="{78BA2CD8-C574-4110-B6B9-95B26990E7B6}" srcOrd="4" destOrd="0" parTransId="{08B7F588-AF64-4D26-96B1-8F059CAF924C}" sibTransId="{70474ADD-62C6-4151-8349-01BFFA34BEBB}"/>
    <dgm:cxn modelId="{35232BC3-A993-4DC6-A297-C3558934A5AF}" type="presOf" srcId="{6B0CA9C8-A552-409B-B296-50AB380388A7}" destId="{07C10D39-4D58-43FD-8870-F42D800F5AF4}" srcOrd="0" destOrd="0" presId="urn:microsoft.com/office/officeart/2005/8/layout/vList2"/>
    <dgm:cxn modelId="{F213EEB7-624F-4398-BE39-FEAE02F083AF}" type="presOf" srcId="{807059DE-F736-4165-9454-A56E830B69B0}" destId="{9B36A05F-C91E-4E0B-AABA-47FE0FFDBE12}" srcOrd="0" destOrd="0" presId="urn:microsoft.com/office/officeart/2005/8/layout/vList2"/>
    <dgm:cxn modelId="{2C243F50-207F-4F41-89B0-3D5F0D47F312}" srcId="{BCEF6295-766E-4942-8D31-C4BF153B28C1}" destId="{A91F784F-85E3-4774-B8E4-4E08D32B5A31}" srcOrd="2" destOrd="0" parTransId="{0D84F181-81DE-48FB-92D7-ACF49FA27620}" sibTransId="{0DBE9B1C-3902-4A70-8AFE-E41FC2C5ABAC}"/>
    <dgm:cxn modelId="{66B3CFBB-6D84-47BC-82C4-E31F8DE486E7}" srcId="{BCEF6295-766E-4942-8D31-C4BF153B28C1}" destId="{D613973C-14C7-4BC8-8815-D33E913E2D5B}" srcOrd="6" destOrd="0" parTransId="{094ED850-5958-4786-A600-538378418B13}" sibTransId="{6D3F4B7C-2774-4D98-AE9B-1E780B23F63A}"/>
    <dgm:cxn modelId="{BEC83E3A-650E-47EE-B77F-45A1E322FA55}" srcId="{BCEF6295-766E-4942-8D31-C4BF153B28C1}" destId="{AC515821-622E-4EDC-B295-1405E4744D30}" srcOrd="1" destOrd="0" parTransId="{4265C172-E50F-4666-8816-A578F098C56D}" sibTransId="{35F44510-64E3-47CA-BC9A-579CC25B3970}"/>
    <dgm:cxn modelId="{F2777095-0A4A-442A-A84D-6518433C2C34}" type="presOf" srcId="{BCEF6295-766E-4942-8D31-C4BF153B28C1}" destId="{E83E37E7-B559-4331-ADAB-2DBE76C6E81F}" srcOrd="0" destOrd="0" presId="urn:microsoft.com/office/officeart/2005/8/layout/vList2"/>
    <dgm:cxn modelId="{601B88FE-1158-4DB1-ADB8-BD1249E05838}" srcId="{BCEF6295-766E-4942-8D31-C4BF153B28C1}" destId="{49DC5CD4-25D6-46D8-BF95-220C8F960EF6}" srcOrd="0" destOrd="0" parTransId="{C3D96EDC-E405-4433-910F-5C1F3372DC23}" sibTransId="{D12D49D9-556B-4947-BC42-6AE969C8D4A9}"/>
    <dgm:cxn modelId="{C2EEE614-148C-4863-8FF6-BB1FA69BA28C}" srcId="{BCEF6295-766E-4942-8D31-C4BF153B28C1}" destId="{6B0CA9C8-A552-409B-B296-50AB380388A7}" srcOrd="3" destOrd="0" parTransId="{566BBCD8-BBB0-4FC1-B6AF-90CC2F68E50D}" sibTransId="{EC9B33E7-97F1-4738-B00A-295B275056AA}"/>
    <dgm:cxn modelId="{97BD4BE5-5462-4BCE-A10D-03236FE6FE51}" srcId="{BCEF6295-766E-4942-8D31-C4BF153B28C1}" destId="{807059DE-F736-4165-9454-A56E830B69B0}" srcOrd="7" destOrd="0" parTransId="{C2350773-1D28-40EA-996C-CA8DE11EDC28}" sibTransId="{F23C3A3F-6067-4100-8687-54369F5ADCA2}"/>
    <dgm:cxn modelId="{9E3CC0A4-F130-419A-965F-DCD7A49E3CE0}" type="presOf" srcId="{AC515821-622E-4EDC-B295-1405E4744D30}" destId="{60ED9BF0-73C0-4AB1-81A5-3038DFDAA565}" srcOrd="0" destOrd="0" presId="urn:microsoft.com/office/officeart/2005/8/layout/vList2"/>
    <dgm:cxn modelId="{44C524CF-2257-486B-8EA5-8641156B687B}" type="presOf" srcId="{D613973C-14C7-4BC8-8815-D33E913E2D5B}" destId="{AEBCFE40-3F18-4E8E-834E-000CD10D7866}" srcOrd="0" destOrd="0" presId="urn:microsoft.com/office/officeart/2005/8/layout/vList2"/>
    <dgm:cxn modelId="{3162F14F-1E83-4B15-9FD1-378EE173FB41}" type="presOf" srcId="{98B796A2-9690-4B5C-B945-491D1A1C148D}" destId="{81B10119-3A08-4BA5-BACF-F13633E40AFC}" srcOrd="0" destOrd="0" presId="urn:microsoft.com/office/officeart/2005/8/layout/vList2"/>
    <dgm:cxn modelId="{C21AD05A-6B8E-4CDD-85DC-0B99EFA5F498}" type="presParOf" srcId="{E83E37E7-B559-4331-ADAB-2DBE76C6E81F}" destId="{8210D107-56ED-412E-8E74-8CD3851E21F2}" srcOrd="0" destOrd="0" presId="urn:microsoft.com/office/officeart/2005/8/layout/vList2"/>
    <dgm:cxn modelId="{E89624E8-2B5D-4DB2-BFBF-1A4DAAD57B58}" type="presParOf" srcId="{E83E37E7-B559-4331-ADAB-2DBE76C6E81F}" destId="{2CCA99AB-1B34-44B2-A127-781D9FFF174C}" srcOrd="1" destOrd="0" presId="urn:microsoft.com/office/officeart/2005/8/layout/vList2"/>
    <dgm:cxn modelId="{B0D6694A-C29B-446B-B0BB-4A50BFEE11DE}" type="presParOf" srcId="{E83E37E7-B559-4331-ADAB-2DBE76C6E81F}" destId="{60ED9BF0-73C0-4AB1-81A5-3038DFDAA565}" srcOrd="2" destOrd="0" presId="urn:microsoft.com/office/officeart/2005/8/layout/vList2"/>
    <dgm:cxn modelId="{3F8BB040-47D7-499F-8C2D-96B6AC047253}" type="presParOf" srcId="{E83E37E7-B559-4331-ADAB-2DBE76C6E81F}" destId="{B98953ED-170B-4042-9F11-7E32E2084FBE}" srcOrd="3" destOrd="0" presId="urn:microsoft.com/office/officeart/2005/8/layout/vList2"/>
    <dgm:cxn modelId="{76FE28B5-2F38-4A5D-8C10-07495E61F025}" type="presParOf" srcId="{E83E37E7-B559-4331-ADAB-2DBE76C6E81F}" destId="{91BD63E8-7184-4BA9-A8DE-B4AA23FF41BD}" srcOrd="4" destOrd="0" presId="urn:microsoft.com/office/officeart/2005/8/layout/vList2"/>
    <dgm:cxn modelId="{3A8633FF-3A5C-4500-A305-859A9FEF60C5}" type="presParOf" srcId="{E83E37E7-B559-4331-ADAB-2DBE76C6E81F}" destId="{B96817DA-FB2C-4508-B435-DC02892049FE}" srcOrd="5" destOrd="0" presId="urn:microsoft.com/office/officeart/2005/8/layout/vList2"/>
    <dgm:cxn modelId="{1472210C-8C18-4465-A260-632AD842994F}" type="presParOf" srcId="{E83E37E7-B559-4331-ADAB-2DBE76C6E81F}" destId="{07C10D39-4D58-43FD-8870-F42D800F5AF4}" srcOrd="6" destOrd="0" presId="urn:microsoft.com/office/officeart/2005/8/layout/vList2"/>
    <dgm:cxn modelId="{7CCF59F7-B2AC-4740-A07E-F7E55659CBA6}" type="presParOf" srcId="{E83E37E7-B559-4331-ADAB-2DBE76C6E81F}" destId="{225DDB37-5CF5-43AE-B7FD-00CAEA4163A8}" srcOrd="7" destOrd="0" presId="urn:microsoft.com/office/officeart/2005/8/layout/vList2"/>
    <dgm:cxn modelId="{19E5E065-88F7-452B-9EAE-9F07B08C3708}" type="presParOf" srcId="{E83E37E7-B559-4331-ADAB-2DBE76C6E81F}" destId="{A6E0EA86-0DF0-4176-ACDF-AB295C5C277F}" srcOrd="8" destOrd="0" presId="urn:microsoft.com/office/officeart/2005/8/layout/vList2"/>
    <dgm:cxn modelId="{0034D14A-C1B2-452A-B6E3-2043D45C737C}" type="presParOf" srcId="{E83E37E7-B559-4331-ADAB-2DBE76C6E81F}" destId="{81E8DEBC-19B9-4AB2-B517-7DCED7861044}" srcOrd="9" destOrd="0" presId="urn:microsoft.com/office/officeart/2005/8/layout/vList2"/>
    <dgm:cxn modelId="{06D604A4-94A7-4B53-8488-F01C4442C961}" type="presParOf" srcId="{E83E37E7-B559-4331-ADAB-2DBE76C6E81F}" destId="{81B10119-3A08-4BA5-BACF-F13633E40AFC}" srcOrd="10" destOrd="0" presId="urn:microsoft.com/office/officeart/2005/8/layout/vList2"/>
    <dgm:cxn modelId="{8D55DBDB-A0C1-4D4E-9ED5-98C0E46074A7}" type="presParOf" srcId="{E83E37E7-B559-4331-ADAB-2DBE76C6E81F}" destId="{8131EB0E-B0F6-4209-8D5A-8459E46C9015}" srcOrd="11" destOrd="0" presId="urn:microsoft.com/office/officeart/2005/8/layout/vList2"/>
    <dgm:cxn modelId="{C819BBD7-C34A-4E37-BB55-2F72959FF804}" type="presParOf" srcId="{E83E37E7-B559-4331-ADAB-2DBE76C6E81F}" destId="{AEBCFE40-3F18-4E8E-834E-000CD10D7866}" srcOrd="12" destOrd="0" presId="urn:microsoft.com/office/officeart/2005/8/layout/vList2"/>
    <dgm:cxn modelId="{6922ECF1-D045-4F87-8C81-67DFBD61FD6E}" type="presParOf" srcId="{E83E37E7-B559-4331-ADAB-2DBE76C6E81F}" destId="{D527938E-0462-4CBB-A376-EBF9ED752BE1}" srcOrd="13" destOrd="0" presId="urn:microsoft.com/office/officeart/2005/8/layout/vList2"/>
    <dgm:cxn modelId="{D7746F80-A664-456A-AF14-B2EE6F340220}" type="presParOf" srcId="{E83E37E7-B559-4331-ADAB-2DBE76C6E81F}" destId="{9B36A05F-C91E-4E0B-AABA-47FE0FFDBE12}" srcOrd="1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210D107-56ED-412E-8E74-8CD3851E21F2}">
      <dsp:nvSpPr>
        <dsp:cNvPr id="0" name=""/>
        <dsp:cNvSpPr/>
      </dsp:nvSpPr>
      <dsp:spPr>
        <a:xfrm>
          <a:off x="0" y="158268"/>
          <a:ext cx="6696744" cy="4898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000" b="0" i="1" u="sng" kern="1200" baseline="0" dirty="0" smtClean="0">
              <a:solidFill>
                <a:schemeClr val="bg1"/>
              </a:solidFill>
              <a:uFill>
                <a:solidFill>
                  <a:schemeClr val="accent4">
                    <a:lumMod val="75000"/>
                  </a:schemeClr>
                </a:solidFill>
              </a:uFill>
              <a:latin typeface="+mn-lt"/>
              <a:cs typeface="Times New Roman" pitchFamily="18" charset="0"/>
              <a:hlinkClick xmlns:r="http://schemas.openxmlformats.org/officeDocument/2006/relationships" r:id="" action="ppaction://hlinksldjump"/>
            </a:rPr>
            <a:t>Корова с теленком</a:t>
          </a:r>
          <a:endParaRPr lang="ru-RU" sz="4000" b="0" i="1" u="sng" kern="1200" baseline="0" dirty="0">
            <a:solidFill>
              <a:schemeClr val="bg1"/>
            </a:solidFill>
            <a:uFill>
              <a:solidFill>
                <a:schemeClr val="accent4">
                  <a:lumMod val="75000"/>
                </a:schemeClr>
              </a:solidFill>
            </a:uFill>
            <a:latin typeface="+mn-lt"/>
            <a:cs typeface="Times New Roman" pitchFamily="18" charset="0"/>
          </a:endParaRPr>
        </a:p>
      </dsp:txBody>
      <dsp:txXfrm>
        <a:off x="0" y="158268"/>
        <a:ext cx="6696744" cy="489860"/>
      </dsp:txXfrm>
    </dsp:sp>
    <dsp:sp modelId="{60ED9BF0-73C0-4AB1-81A5-3038DFDAA565}">
      <dsp:nvSpPr>
        <dsp:cNvPr id="0" name=""/>
        <dsp:cNvSpPr/>
      </dsp:nvSpPr>
      <dsp:spPr>
        <a:xfrm>
          <a:off x="0" y="717665"/>
          <a:ext cx="6696744" cy="4898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000" b="0" i="1" u="sng" kern="1200" baseline="0" dirty="0" smtClean="0">
              <a:uFill>
                <a:solidFill>
                  <a:schemeClr val="accent4">
                    <a:lumMod val="75000"/>
                  </a:schemeClr>
                </a:solidFill>
              </a:uFill>
              <a:latin typeface="+mn-lt"/>
              <a:cs typeface="Times New Roman" pitchFamily="18" charset="0"/>
              <a:hlinkClick xmlns:r="http://schemas.openxmlformats.org/officeDocument/2006/relationships" r:id="" action="ppaction://hlinksldjump"/>
            </a:rPr>
            <a:t>Коза с козленком</a:t>
          </a:r>
          <a:endParaRPr lang="ru-RU" sz="4000" b="0" i="1" u="sng" kern="1200" baseline="0" dirty="0">
            <a:uFill>
              <a:solidFill>
                <a:schemeClr val="accent4">
                  <a:lumMod val="75000"/>
                </a:schemeClr>
              </a:solidFill>
            </a:uFill>
            <a:latin typeface="+mn-lt"/>
            <a:cs typeface="Times New Roman" pitchFamily="18" charset="0"/>
          </a:endParaRPr>
        </a:p>
      </dsp:txBody>
      <dsp:txXfrm>
        <a:off x="0" y="717665"/>
        <a:ext cx="6696744" cy="489860"/>
      </dsp:txXfrm>
    </dsp:sp>
    <dsp:sp modelId="{91BD63E8-7184-4BA9-A8DE-B4AA23FF41BD}">
      <dsp:nvSpPr>
        <dsp:cNvPr id="0" name=""/>
        <dsp:cNvSpPr/>
      </dsp:nvSpPr>
      <dsp:spPr>
        <a:xfrm>
          <a:off x="0" y="1276082"/>
          <a:ext cx="6696744" cy="4898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000" b="0" i="1" u="sng" kern="1200" baseline="0" dirty="0" smtClean="0">
              <a:uFill>
                <a:solidFill>
                  <a:schemeClr val="accent4">
                    <a:lumMod val="75000"/>
                  </a:schemeClr>
                </a:solidFill>
              </a:uFill>
              <a:latin typeface="+mn-lt"/>
              <a:cs typeface="Times New Roman" pitchFamily="18" charset="0"/>
              <a:hlinkClick xmlns:r="http://schemas.openxmlformats.org/officeDocument/2006/relationships" r:id="" action="ppaction://hlinksldjump"/>
            </a:rPr>
            <a:t>Лошадь</a:t>
          </a:r>
          <a:r>
            <a:rPr lang="ru-RU" sz="4400" b="0" i="1" u="sng" kern="1200" baseline="0" dirty="0" smtClean="0">
              <a:uFill>
                <a:solidFill>
                  <a:schemeClr val="accent4">
                    <a:lumMod val="75000"/>
                  </a:schemeClr>
                </a:solidFill>
              </a:uFill>
              <a:latin typeface="+mn-lt"/>
              <a:cs typeface="Times New Roman" pitchFamily="18" charset="0"/>
              <a:hlinkClick xmlns:r="http://schemas.openxmlformats.org/officeDocument/2006/relationships" r:id="" action="ppaction://hlinksldjump"/>
            </a:rPr>
            <a:t> </a:t>
          </a:r>
          <a:r>
            <a:rPr lang="ru-RU" sz="4000" b="0" i="1" u="sng" kern="1200" baseline="0" dirty="0" smtClean="0">
              <a:uFill>
                <a:solidFill>
                  <a:schemeClr val="accent4">
                    <a:lumMod val="75000"/>
                  </a:schemeClr>
                </a:solidFill>
              </a:uFill>
              <a:latin typeface="+mn-lt"/>
              <a:cs typeface="Times New Roman" pitchFamily="18" charset="0"/>
              <a:hlinkClick xmlns:r="http://schemas.openxmlformats.org/officeDocument/2006/relationships" r:id="" action="ppaction://hlinksldjump"/>
            </a:rPr>
            <a:t>с жеребенком</a:t>
          </a:r>
          <a:endParaRPr lang="ru-RU" sz="4000" b="0" i="1" u="sng" kern="1200" baseline="0" dirty="0">
            <a:uFill>
              <a:solidFill>
                <a:schemeClr val="accent4">
                  <a:lumMod val="75000"/>
                </a:schemeClr>
              </a:solidFill>
            </a:uFill>
            <a:latin typeface="+mn-lt"/>
            <a:cs typeface="Times New Roman" pitchFamily="18" charset="0"/>
          </a:endParaRPr>
        </a:p>
      </dsp:txBody>
      <dsp:txXfrm>
        <a:off x="0" y="1276082"/>
        <a:ext cx="6696744" cy="489860"/>
      </dsp:txXfrm>
    </dsp:sp>
    <dsp:sp modelId="{07C10D39-4D58-43FD-8870-F42D800F5AF4}">
      <dsp:nvSpPr>
        <dsp:cNvPr id="0" name=""/>
        <dsp:cNvSpPr/>
      </dsp:nvSpPr>
      <dsp:spPr>
        <a:xfrm>
          <a:off x="0" y="1834499"/>
          <a:ext cx="6696744" cy="4898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000" b="0" i="1" u="sng" kern="1200" baseline="0" dirty="0" smtClean="0">
              <a:solidFill>
                <a:schemeClr val="accent4">
                  <a:lumMod val="75000"/>
                </a:schemeClr>
              </a:solidFill>
              <a:uFill>
                <a:solidFill>
                  <a:schemeClr val="accent4">
                    <a:lumMod val="75000"/>
                  </a:schemeClr>
                </a:solidFill>
              </a:uFill>
              <a:latin typeface="+mn-lt"/>
              <a:cs typeface="Times New Roman" pitchFamily="18" charset="0"/>
              <a:hlinkClick xmlns:r="http://schemas.openxmlformats.org/officeDocument/2006/relationships" r:id="" action="ppaction://hlinksldjump"/>
            </a:rPr>
            <a:t>Овца</a:t>
          </a:r>
          <a:r>
            <a:rPr lang="ru-RU" sz="4400" b="0" i="1" u="sng" kern="1200" baseline="0" dirty="0" smtClean="0">
              <a:solidFill>
                <a:schemeClr val="accent4">
                  <a:lumMod val="75000"/>
                </a:schemeClr>
              </a:solidFill>
              <a:uFill>
                <a:solidFill>
                  <a:schemeClr val="accent4">
                    <a:lumMod val="75000"/>
                  </a:schemeClr>
                </a:solidFill>
              </a:uFill>
              <a:latin typeface="+mn-lt"/>
              <a:cs typeface="Times New Roman" pitchFamily="18" charset="0"/>
              <a:hlinkClick xmlns:r="http://schemas.openxmlformats.org/officeDocument/2006/relationships" r:id="" action="ppaction://hlinksldjump"/>
            </a:rPr>
            <a:t> </a:t>
          </a:r>
          <a:r>
            <a:rPr lang="ru-RU" sz="4000" b="0" i="1" u="sng" kern="1200" baseline="0" dirty="0" smtClean="0">
              <a:solidFill>
                <a:schemeClr val="accent4">
                  <a:lumMod val="75000"/>
                </a:schemeClr>
              </a:solidFill>
              <a:uFill>
                <a:solidFill>
                  <a:schemeClr val="accent4">
                    <a:lumMod val="75000"/>
                  </a:schemeClr>
                </a:solidFill>
              </a:uFill>
              <a:latin typeface="+mn-lt"/>
              <a:cs typeface="Times New Roman" pitchFamily="18" charset="0"/>
              <a:hlinkClick xmlns:r="http://schemas.openxmlformats.org/officeDocument/2006/relationships" r:id="" action="ppaction://hlinksldjump"/>
            </a:rPr>
            <a:t>с</a:t>
          </a:r>
          <a:r>
            <a:rPr lang="ru-RU" sz="4400" b="0" i="1" u="sng" kern="1200" baseline="0" dirty="0" smtClean="0">
              <a:solidFill>
                <a:schemeClr val="accent4">
                  <a:lumMod val="75000"/>
                </a:schemeClr>
              </a:solidFill>
              <a:uFill>
                <a:solidFill>
                  <a:schemeClr val="accent4">
                    <a:lumMod val="75000"/>
                  </a:schemeClr>
                </a:solidFill>
              </a:uFill>
              <a:latin typeface="+mn-lt"/>
              <a:cs typeface="Times New Roman" pitchFamily="18" charset="0"/>
              <a:hlinkClick xmlns:r="http://schemas.openxmlformats.org/officeDocument/2006/relationships" r:id="" action="ppaction://hlinksldjump"/>
            </a:rPr>
            <a:t> </a:t>
          </a:r>
          <a:r>
            <a:rPr lang="ru-RU" sz="4000" b="0" i="1" u="sng" kern="1200" baseline="0" dirty="0" smtClean="0">
              <a:solidFill>
                <a:schemeClr val="accent4">
                  <a:lumMod val="75000"/>
                </a:schemeClr>
              </a:solidFill>
              <a:uFill>
                <a:solidFill>
                  <a:schemeClr val="accent4">
                    <a:lumMod val="75000"/>
                  </a:schemeClr>
                </a:solidFill>
              </a:uFill>
              <a:latin typeface="+mn-lt"/>
              <a:cs typeface="Times New Roman" pitchFamily="18" charset="0"/>
              <a:hlinkClick xmlns:r="http://schemas.openxmlformats.org/officeDocument/2006/relationships" r:id="" action="ppaction://hlinksldjump"/>
            </a:rPr>
            <a:t>ягненком</a:t>
          </a:r>
          <a:endParaRPr lang="ru-RU" sz="4000" b="0" i="1" u="sng" kern="1200" baseline="0" dirty="0">
            <a:solidFill>
              <a:schemeClr val="accent4">
                <a:lumMod val="75000"/>
              </a:schemeClr>
            </a:solidFill>
            <a:uFill>
              <a:solidFill>
                <a:schemeClr val="accent4">
                  <a:lumMod val="75000"/>
                </a:schemeClr>
              </a:solidFill>
            </a:uFill>
            <a:latin typeface="+mn-lt"/>
            <a:cs typeface="Times New Roman" pitchFamily="18" charset="0"/>
          </a:endParaRPr>
        </a:p>
      </dsp:txBody>
      <dsp:txXfrm>
        <a:off x="0" y="1834499"/>
        <a:ext cx="6696744" cy="489860"/>
      </dsp:txXfrm>
    </dsp:sp>
    <dsp:sp modelId="{A6E0EA86-0DF0-4176-ACDF-AB295C5C277F}">
      <dsp:nvSpPr>
        <dsp:cNvPr id="0" name=""/>
        <dsp:cNvSpPr/>
      </dsp:nvSpPr>
      <dsp:spPr>
        <a:xfrm>
          <a:off x="0" y="2392916"/>
          <a:ext cx="6696744" cy="4898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000" b="0" i="1" u="sng" kern="1200" baseline="0" dirty="0" smtClean="0">
              <a:solidFill>
                <a:schemeClr val="accent4">
                  <a:lumMod val="75000"/>
                </a:schemeClr>
              </a:solidFill>
              <a:uFill>
                <a:solidFill>
                  <a:schemeClr val="accent4">
                    <a:lumMod val="75000"/>
                  </a:schemeClr>
                </a:solidFill>
              </a:uFill>
              <a:latin typeface="+mn-lt"/>
              <a:cs typeface="Times New Roman" pitchFamily="18" charset="0"/>
              <a:hlinkClick xmlns:r="http://schemas.openxmlformats.org/officeDocument/2006/relationships" r:id="" action="ppaction://hlinksldjump"/>
            </a:rPr>
            <a:t>Кошка</a:t>
          </a:r>
          <a:r>
            <a:rPr lang="ru-RU" sz="4400" b="0" i="1" u="sng" kern="1200" baseline="0" dirty="0" smtClean="0">
              <a:solidFill>
                <a:schemeClr val="accent4">
                  <a:lumMod val="75000"/>
                </a:schemeClr>
              </a:solidFill>
              <a:uFill>
                <a:solidFill>
                  <a:schemeClr val="accent4">
                    <a:lumMod val="75000"/>
                  </a:schemeClr>
                </a:solidFill>
              </a:uFill>
              <a:latin typeface="+mn-lt"/>
              <a:cs typeface="Times New Roman" pitchFamily="18" charset="0"/>
              <a:hlinkClick xmlns:r="http://schemas.openxmlformats.org/officeDocument/2006/relationships" r:id="" action="ppaction://hlinksldjump"/>
            </a:rPr>
            <a:t> </a:t>
          </a:r>
          <a:r>
            <a:rPr lang="ru-RU" sz="4000" b="0" i="1" u="sng" kern="1200" baseline="0" dirty="0" smtClean="0">
              <a:solidFill>
                <a:schemeClr val="accent4">
                  <a:lumMod val="75000"/>
                </a:schemeClr>
              </a:solidFill>
              <a:uFill>
                <a:solidFill>
                  <a:schemeClr val="accent4">
                    <a:lumMod val="75000"/>
                  </a:schemeClr>
                </a:solidFill>
              </a:uFill>
              <a:latin typeface="+mn-lt"/>
              <a:cs typeface="Times New Roman" pitchFamily="18" charset="0"/>
              <a:hlinkClick xmlns:r="http://schemas.openxmlformats.org/officeDocument/2006/relationships" r:id="" action="ppaction://hlinksldjump"/>
            </a:rPr>
            <a:t>с</a:t>
          </a:r>
          <a:r>
            <a:rPr lang="ru-RU" sz="4400" b="0" i="1" u="sng" kern="1200" baseline="0" dirty="0" smtClean="0">
              <a:solidFill>
                <a:schemeClr val="accent4">
                  <a:lumMod val="75000"/>
                </a:schemeClr>
              </a:solidFill>
              <a:uFill>
                <a:solidFill>
                  <a:schemeClr val="accent4">
                    <a:lumMod val="75000"/>
                  </a:schemeClr>
                </a:solidFill>
              </a:uFill>
              <a:latin typeface="+mn-lt"/>
              <a:cs typeface="Times New Roman" pitchFamily="18" charset="0"/>
              <a:hlinkClick xmlns:r="http://schemas.openxmlformats.org/officeDocument/2006/relationships" r:id="" action="ppaction://hlinksldjump"/>
            </a:rPr>
            <a:t> </a:t>
          </a:r>
          <a:r>
            <a:rPr lang="ru-RU" sz="4000" b="0" i="1" u="sng" kern="1200" baseline="0" dirty="0" smtClean="0">
              <a:solidFill>
                <a:schemeClr val="accent4">
                  <a:lumMod val="75000"/>
                </a:schemeClr>
              </a:solidFill>
              <a:uFill>
                <a:solidFill>
                  <a:schemeClr val="accent4">
                    <a:lumMod val="75000"/>
                  </a:schemeClr>
                </a:solidFill>
              </a:uFill>
              <a:latin typeface="+mn-lt"/>
              <a:cs typeface="Times New Roman" pitchFamily="18" charset="0"/>
              <a:hlinkClick xmlns:r="http://schemas.openxmlformats.org/officeDocument/2006/relationships" r:id="" action="ppaction://hlinksldjump"/>
            </a:rPr>
            <a:t>котенком</a:t>
          </a:r>
          <a:endParaRPr lang="ru-RU" sz="4000" b="0" i="1" u="sng" kern="1200" baseline="0" dirty="0">
            <a:solidFill>
              <a:schemeClr val="accent4">
                <a:lumMod val="75000"/>
              </a:schemeClr>
            </a:solidFill>
            <a:uFill>
              <a:solidFill>
                <a:schemeClr val="accent4">
                  <a:lumMod val="75000"/>
                </a:schemeClr>
              </a:solidFill>
            </a:uFill>
            <a:latin typeface="+mn-lt"/>
            <a:cs typeface="Times New Roman" pitchFamily="18" charset="0"/>
          </a:endParaRPr>
        </a:p>
      </dsp:txBody>
      <dsp:txXfrm>
        <a:off x="0" y="2392916"/>
        <a:ext cx="6696744" cy="489860"/>
      </dsp:txXfrm>
    </dsp:sp>
    <dsp:sp modelId="{81B10119-3A08-4BA5-BACF-F13633E40AFC}">
      <dsp:nvSpPr>
        <dsp:cNvPr id="0" name=""/>
        <dsp:cNvSpPr/>
      </dsp:nvSpPr>
      <dsp:spPr>
        <a:xfrm>
          <a:off x="0" y="2951333"/>
          <a:ext cx="6696744" cy="61980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000" b="0" i="1" u="sng" kern="1200" baseline="0" dirty="0" smtClean="0">
              <a:solidFill>
                <a:schemeClr val="accent4">
                  <a:lumMod val="75000"/>
                </a:schemeClr>
              </a:solidFill>
              <a:uFill>
                <a:solidFill>
                  <a:schemeClr val="accent4">
                    <a:lumMod val="75000"/>
                  </a:schemeClr>
                </a:solidFill>
              </a:uFill>
              <a:latin typeface="+mn-lt"/>
              <a:cs typeface="Times New Roman" pitchFamily="18" charset="0"/>
              <a:hlinkClick xmlns:r="http://schemas.openxmlformats.org/officeDocument/2006/relationships" r:id="" action="ppaction://hlinksldjump"/>
            </a:rPr>
            <a:t>Собака</a:t>
          </a:r>
          <a:r>
            <a:rPr lang="ru-RU" sz="4400" b="0" i="1" u="sng" kern="1200" baseline="0" dirty="0" smtClean="0">
              <a:solidFill>
                <a:schemeClr val="accent4">
                  <a:lumMod val="75000"/>
                </a:schemeClr>
              </a:solidFill>
              <a:uFill>
                <a:solidFill>
                  <a:schemeClr val="accent4">
                    <a:lumMod val="75000"/>
                  </a:schemeClr>
                </a:solidFill>
              </a:uFill>
              <a:latin typeface="+mn-lt"/>
              <a:cs typeface="Times New Roman" pitchFamily="18" charset="0"/>
              <a:hlinkClick xmlns:r="http://schemas.openxmlformats.org/officeDocument/2006/relationships" r:id="" action="ppaction://hlinksldjump"/>
            </a:rPr>
            <a:t> </a:t>
          </a:r>
          <a:r>
            <a:rPr lang="ru-RU" sz="4000" b="0" i="1" u="sng" kern="1200" baseline="0" dirty="0" smtClean="0">
              <a:solidFill>
                <a:schemeClr val="accent4">
                  <a:lumMod val="75000"/>
                </a:schemeClr>
              </a:solidFill>
              <a:uFill>
                <a:solidFill>
                  <a:schemeClr val="accent4">
                    <a:lumMod val="75000"/>
                  </a:schemeClr>
                </a:solidFill>
              </a:uFill>
              <a:latin typeface="+mn-lt"/>
              <a:cs typeface="Times New Roman" pitchFamily="18" charset="0"/>
              <a:hlinkClick xmlns:r="http://schemas.openxmlformats.org/officeDocument/2006/relationships" r:id="" action="ppaction://hlinksldjump"/>
            </a:rPr>
            <a:t>со</a:t>
          </a:r>
          <a:r>
            <a:rPr lang="ru-RU" sz="4400" b="0" i="1" u="sng" kern="1200" baseline="0" dirty="0" smtClean="0">
              <a:solidFill>
                <a:schemeClr val="accent4">
                  <a:lumMod val="75000"/>
                </a:schemeClr>
              </a:solidFill>
              <a:uFill>
                <a:solidFill>
                  <a:schemeClr val="accent4">
                    <a:lumMod val="75000"/>
                  </a:schemeClr>
                </a:solidFill>
              </a:uFill>
              <a:latin typeface="+mn-lt"/>
              <a:cs typeface="Times New Roman" pitchFamily="18" charset="0"/>
              <a:hlinkClick xmlns:r="http://schemas.openxmlformats.org/officeDocument/2006/relationships" r:id="" action="ppaction://hlinksldjump"/>
            </a:rPr>
            <a:t> </a:t>
          </a:r>
          <a:r>
            <a:rPr lang="ru-RU" sz="4000" b="0" i="1" u="sng" kern="1200" baseline="0" dirty="0" smtClean="0">
              <a:solidFill>
                <a:schemeClr val="accent4">
                  <a:lumMod val="75000"/>
                </a:schemeClr>
              </a:solidFill>
              <a:uFill>
                <a:solidFill>
                  <a:schemeClr val="accent4">
                    <a:lumMod val="75000"/>
                  </a:schemeClr>
                </a:solidFill>
              </a:uFill>
              <a:latin typeface="+mn-lt"/>
              <a:cs typeface="Times New Roman" pitchFamily="18" charset="0"/>
              <a:hlinkClick xmlns:r="http://schemas.openxmlformats.org/officeDocument/2006/relationships" r:id="" action="ppaction://hlinksldjump"/>
            </a:rPr>
            <a:t>щенком</a:t>
          </a:r>
          <a:endParaRPr lang="ru-RU" sz="4000" b="0" i="1" u="sng" kern="1200" baseline="0" dirty="0">
            <a:solidFill>
              <a:schemeClr val="accent4">
                <a:lumMod val="75000"/>
              </a:schemeClr>
            </a:solidFill>
            <a:uFill>
              <a:solidFill>
                <a:schemeClr val="accent4">
                  <a:lumMod val="75000"/>
                </a:schemeClr>
              </a:solidFill>
            </a:uFill>
            <a:latin typeface="+mn-lt"/>
            <a:cs typeface="Times New Roman" pitchFamily="18" charset="0"/>
          </a:endParaRPr>
        </a:p>
      </dsp:txBody>
      <dsp:txXfrm>
        <a:off x="0" y="2951333"/>
        <a:ext cx="6696744" cy="619805"/>
      </dsp:txXfrm>
    </dsp:sp>
    <dsp:sp modelId="{AEBCFE40-3F18-4E8E-834E-000CD10D7866}">
      <dsp:nvSpPr>
        <dsp:cNvPr id="0" name=""/>
        <dsp:cNvSpPr/>
      </dsp:nvSpPr>
      <dsp:spPr>
        <a:xfrm>
          <a:off x="0" y="3668561"/>
          <a:ext cx="6696744" cy="4898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lvl="0" algn="l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400" b="0" i="1" u="sng" kern="1200" baseline="0" dirty="0" smtClean="0">
              <a:solidFill>
                <a:schemeClr val="accent4">
                  <a:lumMod val="75000"/>
                </a:schemeClr>
              </a:solidFill>
              <a:uFill>
                <a:solidFill>
                  <a:schemeClr val="accent4">
                    <a:lumMod val="75000"/>
                  </a:schemeClr>
                </a:solidFill>
              </a:uFill>
              <a:latin typeface="+mn-lt"/>
              <a:cs typeface="Times New Roman" pitchFamily="18" charset="0"/>
              <a:hlinkClick xmlns:r="http://schemas.openxmlformats.org/officeDocument/2006/relationships" r:id="" action="ppaction://hlinksldjump"/>
            </a:rPr>
            <a:t>Свинья </a:t>
          </a:r>
          <a:r>
            <a:rPr lang="ru-RU" sz="4000" b="0" i="1" u="sng" kern="1200" baseline="0" dirty="0" smtClean="0">
              <a:solidFill>
                <a:schemeClr val="accent4">
                  <a:lumMod val="75000"/>
                </a:schemeClr>
              </a:solidFill>
              <a:uFill>
                <a:solidFill>
                  <a:schemeClr val="accent4">
                    <a:lumMod val="75000"/>
                  </a:schemeClr>
                </a:solidFill>
              </a:uFill>
              <a:latin typeface="+mn-lt"/>
              <a:cs typeface="Times New Roman" pitchFamily="18" charset="0"/>
              <a:hlinkClick xmlns:r="http://schemas.openxmlformats.org/officeDocument/2006/relationships" r:id="" action="ppaction://hlinksldjump"/>
            </a:rPr>
            <a:t>с</a:t>
          </a:r>
          <a:r>
            <a:rPr lang="ru-RU" sz="4400" b="0" i="1" u="sng" kern="1200" baseline="0" dirty="0" smtClean="0">
              <a:solidFill>
                <a:schemeClr val="accent4">
                  <a:lumMod val="75000"/>
                </a:schemeClr>
              </a:solidFill>
              <a:uFill>
                <a:solidFill>
                  <a:schemeClr val="accent4">
                    <a:lumMod val="75000"/>
                  </a:schemeClr>
                </a:solidFill>
              </a:uFill>
              <a:latin typeface="+mn-lt"/>
              <a:cs typeface="Times New Roman" pitchFamily="18" charset="0"/>
              <a:hlinkClick xmlns:r="http://schemas.openxmlformats.org/officeDocument/2006/relationships" r:id="" action="ppaction://hlinksldjump"/>
            </a:rPr>
            <a:t> </a:t>
          </a:r>
          <a:r>
            <a:rPr lang="ru-RU" sz="4000" b="0" i="1" u="sng" kern="1200" baseline="0" dirty="0" smtClean="0">
              <a:solidFill>
                <a:schemeClr val="accent4">
                  <a:lumMod val="75000"/>
                </a:schemeClr>
              </a:solidFill>
              <a:uFill>
                <a:solidFill>
                  <a:schemeClr val="accent4">
                    <a:lumMod val="75000"/>
                  </a:schemeClr>
                </a:solidFill>
              </a:uFill>
              <a:latin typeface="+mn-lt"/>
              <a:cs typeface="Times New Roman" pitchFamily="18" charset="0"/>
              <a:hlinkClick xmlns:r="http://schemas.openxmlformats.org/officeDocument/2006/relationships" r:id="" action="ppaction://hlinksldjump"/>
            </a:rPr>
            <a:t>поросенком</a:t>
          </a:r>
          <a:endParaRPr lang="ru-RU" sz="4000" b="0" i="1" u="sng" kern="1200" baseline="0" dirty="0">
            <a:solidFill>
              <a:schemeClr val="accent4">
                <a:lumMod val="75000"/>
              </a:schemeClr>
            </a:solidFill>
            <a:uFill>
              <a:solidFill>
                <a:schemeClr val="accent4">
                  <a:lumMod val="75000"/>
                </a:schemeClr>
              </a:solidFill>
            </a:uFill>
            <a:latin typeface="+mn-lt"/>
            <a:cs typeface="Times New Roman" pitchFamily="18" charset="0"/>
          </a:endParaRPr>
        </a:p>
      </dsp:txBody>
      <dsp:txXfrm>
        <a:off x="0" y="3668561"/>
        <a:ext cx="6696744" cy="489860"/>
      </dsp:txXfrm>
    </dsp:sp>
    <dsp:sp modelId="{9B36A05F-C91E-4E0B-AABA-47FE0FFDBE12}">
      <dsp:nvSpPr>
        <dsp:cNvPr id="0" name=""/>
        <dsp:cNvSpPr/>
      </dsp:nvSpPr>
      <dsp:spPr>
        <a:xfrm>
          <a:off x="0" y="4226978"/>
          <a:ext cx="6696744" cy="4898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000" b="0" i="1" u="sng" kern="1200" baseline="0" dirty="0" smtClean="0">
              <a:solidFill>
                <a:srgbClr val="7030A0"/>
              </a:solidFill>
              <a:uFill>
                <a:solidFill>
                  <a:schemeClr val="accent4">
                    <a:lumMod val="75000"/>
                  </a:schemeClr>
                </a:solidFill>
              </a:uFill>
              <a:latin typeface="+mn-lt"/>
              <a:cs typeface="Times New Roman" pitchFamily="18" charset="0"/>
              <a:hlinkClick xmlns:r="http://schemas.openxmlformats.org/officeDocument/2006/relationships" r:id="" action="ppaction://hlinksldjump"/>
            </a:rPr>
            <a:t>Крольчиха</a:t>
          </a:r>
          <a:r>
            <a:rPr lang="ru-RU" sz="4400" b="0" i="1" u="sng" kern="1200" baseline="0" dirty="0" smtClean="0">
              <a:solidFill>
                <a:srgbClr val="7030A0"/>
              </a:solidFill>
              <a:uFill>
                <a:solidFill>
                  <a:schemeClr val="accent4">
                    <a:lumMod val="75000"/>
                  </a:schemeClr>
                </a:solidFill>
              </a:uFill>
              <a:latin typeface="+mn-lt"/>
              <a:cs typeface="Times New Roman" pitchFamily="18" charset="0"/>
              <a:hlinkClick xmlns:r="http://schemas.openxmlformats.org/officeDocument/2006/relationships" r:id="" action="ppaction://hlinksldjump"/>
            </a:rPr>
            <a:t> </a:t>
          </a:r>
          <a:r>
            <a:rPr lang="ru-RU" sz="4000" b="0" i="1" u="sng" kern="1200" baseline="0" dirty="0" smtClean="0">
              <a:solidFill>
                <a:srgbClr val="7030A0"/>
              </a:solidFill>
              <a:uFill>
                <a:solidFill>
                  <a:schemeClr val="accent4">
                    <a:lumMod val="75000"/>
                  </a:schemeClr>
                </a:solidFill>
              </a:uFill>
              <a:latin typeface="+mn-lt"/>
              <a:cs typeface="Times New Roman" pitchFamily="18" charset="0"/>
              <a:hlinkClick xmlns:r="http://schemas.openxmlformats.org/officeDocument/2006/relationships" r:id="" action="ppaction://hlinksldjump"/>
            </a:rPr>
            <a:t>с</a:t>
          </a:r>
          <a:r>
            <a:rPr lang="ru-RU" sz="4400" b="0" i="1" u="sng" kern="1200" baseline="0" dirty="0" smtClean="0">
              <a:solidFill>
                <a:srgbClr val="7030A0"/>
              </a:solidFill>
              <a:uFill>
                <a:solidFill>
                  <a:schemeClr val="accent4">
                    <a:lumMod val="75000"/>
                  </a:schemeClr>
                </a:solidFill>
              </a:uFill>
              <a:latin typeface="+mn-lt"/>
              <a:cs typeface="Times New Roman" pitchFamily="18" charset="0"/>
              <a:hlinkClick xmlns:r="http://schemas.openxmlformats.org/officeDocument/2006/relationships" r:id="" action="ppaction://hlinksldjump"/>
            </a:rPr>
            <a:t> крольчонком</a:t>
          </a:r>
          <a:endParaRPr lang="ru-RU" sz="4400" b="0" i="1" u="sng" kern="1200" baseline="0" dirty="0">
            <a:solidFill>
              <a:srgbClr val="7030A0"/>
            </a:solidFill>
            <a:uFill>
              <a:solidFill>
                <a:schemeClr val="accent4">
                  <a:lumMod val="75000"/>
                </a:schemeClr>
              </a:solidFill>
            </a:uFill>
            <a:latin typeface="+mn-lt"/>
            <a:cs typeface="Times New Roman" pitchFamily="18" charset="0"/>
          </a:endParaRPr>
        </a:p>
      </dsp:txBody>
      <dsp:txXfrm>
        <a:off x="0" y="4226978"/>
        <a:ext cx="6696744" cy="48986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D8D1C4-1BAF-48E9-9B0B-A7D3711498D7}" type="datetimeFigureOut">
              <a:rPr lang="ru-RU" smtClean="0"/>
              <a:pPr/>
              <a:t>07.05.2013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954733-4CCC-4B77-9136-9A0ED72657B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954733-4CCC-4B77-9136-9A0ED72657BD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954733-4CCC-4B77-9136-9A0ED72657BD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954733-4CCC-4B77-9136-9A0ED72657BD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954733-4CCC-4B77-9136-9A0ED72657BD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954733-4CCC-4B77-9136-9A0ED72657BD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954733-4CCC-4B77-9136-9A0ED72657BD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954733-4CCC-4B77-9136-9A0ED72657BD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954733-4CCC-4B77-9136-9A0ED72657BD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954733-4CCC-4B77-9136-9A0ED72657BD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954733-4CCC-4B77-9136-9A0ED72657BD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954733-4CCC-4B77-9136-9A0ED72657BD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5/7/2013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5/7/2013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5/7/2013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5/7/2013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5/7/2013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5/7/2013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5/7/2013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5/7/2013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5/7/2013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5/7/2013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5/7/2013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5/7/2013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ransition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9.xml"/><Relationship Id="rId4" Type="http://schemas.openxmlformats.org/officeDocument/2006/relationships/slide" Target="slide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Relationship Id="rId4" Type="http://schemas.openxmlformats.org/officeDocument/2006/relationships/slide" Target="slid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9.xml"/><Relationship Id="rId4" Type="http://schemas.openxmlformats.org/officeDocument/2006/relationships/slide" Target="slid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9.xml"/><Relationship Id="rId4" Type="http://schemas.openxmlformats.org/officeDocument/2006/relationships/slide" Target="slid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9.xml"/><Relationship Id="rId4" Type="http://schemas.openxmlformats.org/officeDocument/2006/relationships/slide" Target="slid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9.xml"/><Relationship Id="rId4" Type="http://schemas.openxmlformats.org/officeDocument/2006/relationships/slide" Target="slid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9.xml"/><Relationship Id="rId4" Type="http://schemas.openxmlformats.org/officeDocument/2006/relationships/slide" Target="slide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9.xml"/><Relationship Id="rId4" Type="http://schemas.openxmlformats.org/officeDocument/2006/relationships/slide" Target="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55872" y="396144"/>
            <a:ext cx="7056784" cy="1808720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 Домашние животные и их детеныши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3789040"/>
            <a:ext cx="9144000" cy="2281808"/>
          </a:xfrm>
        </p:spPr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ГБДОУ детский сад №74 Кировского района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Презентацию подготовила:</a:t>
            </a:r>
          </a:p>
          <a:p>
            <a:r>
              <a:rPr lang="ru-RU" dirty="0" smtClean="0">
                <a:solidFill>
                  <a:schemeClr val="bg1"/>
                </a:solidFill>
              </a:rPr>
              <a:t>Приходько Е.В.</a:t>
            </a:r>
            <a:endParaRPr lang="ru-RU" dirty="0">
              <a:solidFill>
                <a:schemeClr val="bg1"/>
              </a:solidFill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2267744" y="2348880"/>
            <a:ext cx="6264696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3779912" y="3933056"/>
            <a:ext cx="91440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7519bcd8c322t.jpg"/>
          <p:cNvPicPr>
            <a:picLocks noGrp="1" noChangeAspect="1"/>
          </p:cNvPicPr>
          <p:nvPr>
            <p:ph type="pic" idx="1"/>
          </p:nvPr>
        </p:nvPicPr>
        <p:blipFill>
          <a:blip r:embed="rId3"/>
          <a:srcRect l="12476" r="12476"/>
          <a:stretch>
            <a:fillRect/>
          </a:stretch>
        </p:blipFill>
        <p:spPr>
          <a:xfrm>
            <a:off x="1835696" y="476672"/>
            <a:ext cx="5486400" cy="4114800"/>
          </a:xfrm>
          <a:ln w="76200">
            <a:solidFill>
              <a:srgbClr val="FFFF00"/>
            </a:solidFill>
          </a:ln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79712" y="5085184"/>
            <a:ext cx="5342384" cy="1296144"/>
          </a:xfrm>
        </p:spPr>
        <p:txBody>
          <a:bodyPr>
            <a:noAutofit/>
          </a:bodyPr>
          <a:lstStyle/>
          <a:p>
            <a:pPr algn="ctr"/>
            <a:r>
              <a:rPr lang="ru-RU" sz="4000" dirty="0" smtClean="0">
                <a:solidFill>
                  <a:srgbClr val="FF0000"/>
                </a:solidFill>
              </a:rPr>
              <a:t>Крольчиха с крольчонком</a:t>
            </a:r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9" name="Управляющая кнопка: домой 8">
            <a:hlinkClick r:id="rId4" action="ppaction://hlinksldjump" highlightClick="1"/>
          </p:cNvPr>
          <p:cNvSpPr/>
          <p:nvPr/>
        </p:nvSpPr>
        <p:spPr>
          <a:xfrm>
            <a:off x="8244408" y="5949280"/>
            <a:ext cx="720080" cy="72008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79712" y="5157192"/>
            <a:ext cx="5342384" cy="1152128"/>
          </a:xfrm>
        </p:spPr>
        <p:txBody>
          <a:bodyPr>
            <a:noAutofit/>
          </a:bodyPr>
          <a:lstStyle/>
          <a:p>
            <a:pPr algn="ctr"/>
            <a:r>
              <a:rPr lang="ru-RU" sz="4000" b="0" dirty="0" smtClean="0">
                <a:solidFill>
                  <a:srgbClr val="FF0000"/>
                </a:solidFill>
                <a:latin typeface="+mn-lt"/>
              </a:rPr>
              <a:t>Мяу!</a:t>
            </a:r>
            <a:r>
              <a:rPr lang="ru-RU" sz="4000" dirty="0" smtClean="0">
                <a:solidFill>
                  <a:srgbClr val="FF0000"/>
                </a:solidFill>
                <a:latin typeface="+mn-lt"/>
              </a:rPr>
              <a:t/>
            </a:r>
            <a:br>
              <a:rPr lang="ru-RU" sz="4000" dirty="0" smtClean="0">
                <a:solidFill>
                  <a:srgbClr val="FF0000"/>
                </a:solidFill>
                <a:latin typeface="+mn-lt"/>
              </a:rPr>
            </a:br>
            <a:r>
              <a:rPr lang="ru-RU" sz="4000" b="0" dirty="0" smtClean="0">
                <a:solidFill>
                  <a:srgbClr val="FF0000"/>
                </a:solidFill>
                <a:latin typeface="+mn-lt"/>
              </a:rPr>
              <a:t>конец</a:t>
            </a:r>
            <a:endParaRPr lang="ru-RU" sz="4000" b="0" dirty="0">
              <a:solidFill>
                <a:srgbClr val="FF0000"/>
              </a:solidFill>
              <a:latin typeface="+mn-lt"/>
            </a:endParaRPr>
          </a:p>
        </p:txBody>
      </p:sp>
      <p:pic>
        <p:nvPicPr>
          <p:cNvPr id="11" name="Рисунок 10" descr="1293001735_1290030891_short_cat.jpg"/>
          <p:cNvPicPr>
            <a:picLocks noGrp="1" noChangeAspect="1"/>
          </p:cNvPicPr>
          <p:nvPr>
            <p:ph type="pic" idx="1"/>
          </p:nvPr>
        </p:nvPicPr>
        <p:blipFill>
          <a:blip r:embed="rId3"/>
          <a:srcRect l="51" r="51"/>
          <a:stretch>
            <a:fillRect/>
          </a:stretch>
        </p:blipFill>
        <p:spPr>
          <a:ln w="76200">
            <a:solidFill>
              <a:srgbClr val="FFFF00"/>
            </a:solidFill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539552" y="332656"/>
            <a:ext cx="8604448" cy="936104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</a:rPr>
              <a:t>Содержание</a:t>
            </a:r>
            <a:endParaRPr lang="ru-RU" sz="4000" b="1" dirty="0">
              <a:solidFill>
                <a:srgbClr val="FF0000"/>
              </a:solidFill>
            </a:endParaRPr>
          </a:p>
        </p:txBody>
      </p:sp>
      <p:graphicFrame>
        <p:nvGraphicFramePr>
          <p:cNvPr id="13" name="Схема 12"/>
          <p:cNvGraphicFramePr/>
          <p:nvPr/>
        </p:nvGraphicFramePr>
        <p:xfrm>
          <a:off x="971600" y="1484784"/>
          <a:ext cx="6696744" cy="51845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3" grpId="0">
        <p:bldAsOne/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dirty="0" smtClean="0">
                <a:solidFill>
                  <a:srgbClr val="FF0000"/>
                </a:solidFill>
              </a:rPr>
              <a:t>Корова с теленком</a:t>
            </a:r>
            <a:endParaRPr lang="ru-RU" sz="4000" dirty="0">
              <a:solidFill>
                <a:srgbClr val="FF0000"/>
              </a:solidFill>
            </a:endParaRPr>
          </a:p>
        </p:txBody>
      </p:sp>
      <p:pic>
        <p:nvPicPr>
          <p:cNvPr id="9" name="Рисунок 8" descr="425070716.jpg"/>
          <p:cNvPicPr>
            <a:picLocks noGrp="1" noChangeAspect="1"/>
          </p:cNvPicPr>
          <p:nvPr>
            <p:ph type="pic" idx="1"/>
          </p:nvPr>
        </p:nvPicPr>
        <p:blipFill>
          <a:blip r:embed="rId3"/>
          <a:srcRect l="51" r="51"/>
          <a:stretch>
            <a:fillRect/>
          </a:stretch>
        </p:blipFill>
        <p:spPr>
          <a:xfrm>
            <a:off x="1835696" y="620688"/>
            <a:ext cx="5486400" cy="4114800"/>
          </a:xfrm>
          <a:ln w="76200">
            <a:solidFill>
              <a:srgbClr val="FFFF00"/>
            </a:solidFill>
          </a:ln>
        </p:spPr>
      </p:pic>
      <p:sp>
        <p:nvSpPr>
          <p:cNvPr id="7" name="Управляющая кнопка: домой 6">
            <a:hlinkClick r:id="rId4" action="ppaction://hlinksldjump" highlightClick="1"/>
          </p:cNvPr>
          <p:cNvSpPr/>
          <p:nvPr/>
        </p:nvSpPr>
        <p:spPr>
          <a:xfrm>
            <a:off x="8244408" y="5949280"/>
            <a:ext cx="720080" cy="72008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Текст 6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dirty="0" smtClean="0">
                <a:solidFill>
                  <a:srgbClr val="FF0000"/>
                </a:solidFill>
              </a:rPr>
              <a:t>Коза с козленком</a:t>
            </a:r>
            <a:endParaRPr lang="ru-RU" sz="4000" dirty="0">
              <a:solidFill>
                <a:srgbClr val="FF0000"/>
              </a:solidFill>
            </a:endParaRPr>
          </a:p>
        </p:txBody>
      </p:sp>
      <p:pic>
        <p:nvPicPr>
          <p:cNvPr id="12" name="Рисунок 11" descr="f8dda9b893e8.jpg"/>
          <p:cNvPicPr>
            <a:picLocks noGrp="1" noChangeAspect="1"/>
          </p:cNvPicPr>
          <p:nvPr>
            <p:ph type="pic" idx="1"/>
          </p:nvPr>
        </p:nvPicPr>
        <p:blipFill>
          <a:blip r:embed="rId3">
            <a:lum/>
          </a:blip>
          <a:srcRect/>
          <a:stretch>
            <a:fillRect/>
          </a:stretch>
        </p:blipFill>
        <p:spPr>
          <a:ln w="76200">
            <a:solidFill>
              <a:srgbClr val="FFFF00"/>
            </a:solidFill>
          </a:ln>
        </p:spPr>
      </p:pic>
      <p:sp>
        <p:nvSpPr>
          <p:cNvPr id="8" name="Управляющая кнопка: домой 7">
            <a:hlinkClick r:id="rId4" action="ppaction://hlinksldjump" highlightClick="1"/>
          </p:cNvPr>
          <p:cNvSpPr/>
          <p:nvPr/>
        </p:nvSpPr>
        <p:spPr>
          <a:xfrm>
            <a:off x="8244408" y="5949280"/>
            <a:ext cx="720080" cy="72008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 descr="iCAJRL6FH.jpg"/>
          <p:cNvPicPr>
            <a:picLocks noGrp="1" noChangeAspect="1"/>
          </p:cNvPicPr>
          <p:nvPr>
            <p:ph type="pic" idx="1"/>
          </p:nvPr>
        </p:nvPicPr>
        <p:blipFill>
          <a:blip r:embed="rId3"/>
          <a:srcRect t="9786" b="9786"/>
          <a:stretch>
            <a:fillRect/>
          </a:stretch>
        </p:blipFill>
        <p:spPr>
          <a:xfrm>
            <a:off x="1835696" y="620688"/>
            <a:ext cx="5486400" cy="4114800"/>
          </a:xfrm>
          <a:ln w="76200">
            <a:solidFill>
              <a:srgbClr val="FFFF00"/>
            </a:solidFill>
          </a:ln>
        </p:spPr>
      </p:pic>
      <p:sp>
        <p:nvSpPr>
          <p:cNvPr id="7" name="Текст 6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ru-RU" sz="4000" dirty="0" smtClean="0">
                <a:solidFill>
                  <a:srgbClr val="FF0000"/>
                </a:solidFill>
              </a:rPr>
              <a:t>Лошадь  с жеребенком</a:t>
            </a:r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9" name="Управляющая кнопка: домой 8">
            <a:hlinkClick r:id="rId4" action="ppaction://hlinksldjump" highlightClick="1"/>
          </p:cNvPr>
          <p:cNvSpPr/>
          <p:nvPr/>
        </p:nvSpPr>
        <p:spPr>
          <a:xfrm>
            <a:off x="8244408" y="5949280"/>
            <a:ext cx="720080" cy="72008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973993232.jpg"/>
          <p:cNvPicPr>
            <a:picLocks noGrp="1" noChangeAspect="1"/>
          </p:cNvPicPr>
          <p:nvPr>
            <p:ph type="pic" idx="1"/>
          </p:nvPr>
        </p:nvPicPr>
        <p:blipFill>
          <a:blip r:embed="rId3"/>
          <a:srcRect/>
          <a:stretch>
            <a:fillRect/>
          </a:stretch>
        </p:blipFill>
        <p:spPr>
          <a:ln w="76200">
            <a:solidFill>
              <a:srgbClr val="FFFF00"/>
            </a:solidFill>
          </a:ln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dirty="0" smtClean="0">
                <a:solidFill>
                  <a:srgbClr val="FF0000"/>
                </a:solidFill>
              </a:rPr>
              <a:t>Овца с ягненком</a:t>
            </a:r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7" name="Управляющая кнопка: домой 6">
            <a:hlinkClick r:id="rId4" action="ppaction://hlinksldjump" highlightClick="1"/>
          </p:cNvPr>
          <p:cNvSpPr/>
          <p:nvPr/>
        </p:nvSpPr>
        <p:spPr>
          <a:xfrm>
            <a:off x="8244408" y="5949280"/>
            <a:ext cx="720080" cy="72008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untitled.png"/>
          <p:cNvPicPr>
            <a:picLocks noGrp="1" noChangeAspect="1"/>
          </p:cNvPicPr>
          <p:nvPr>
            <p:ph type="pic" idx="1"/>
          </p:nvPr>
        </p:nvPicPr>
        <p:blipFill>
          <a:blip r:embed="rId3"/>
          <a:srcRect l="64" r="64"/>
          <a:stretch>
            <a:fillRect/>
          </a:stretch>
        </p:blipFill>
        <p:spPr>
          <a:ln w="76200">
            <a:solidFill>
              <a:srgbClr val="FFFF00"/>
            </a:solidFill>
          </a:ln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dirty="0" smtClean="0">
                <a:solidFill>
                  <a:srgbClr val="FF0000"/>
                </a:solidFill>
              </a:rPr>
              <a:t>Кошка с котенком</a:t>
            </a:r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7" name="Управляющая кнопка: домой 6">
            <a:hlinkClick r:id="rId4" action="ppaction://hlinksldjump" highlightClick="1"/>
          </p:cNvPr>
          <p:cNvSpPr/>
          <p:nvPr/>
        </p:nvSpPr>
        <p:spPr>
          <a:xfrm>
            <a:off x="8244408" y="5949280"/>
            <a:ext cx="720080" cy="72008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19769.jpg"/>
          <p:cNvPicPr>
            <a:picLocks noGrp="1" noChangeAspect="1"/>
          </p:cNvPicPr>
          <p:nvPr>
            <p:ph type="pic" idx="1"/>
          </p:nvPr>
        </p:nvPicPr>
        <p:blipFill>
          <a:blip r:embed="rId3"/>
          <a:srcRect l="4802" r="4802"/>
          <a:stretch>
            <a:fillRect/>
          </a:stretch>
        </p:blipFill>
        <p:spPr>
          <a:xfrm>
            <a:off x="1835696" y="620688"/>
            <a:ext cx="5486400" cy="4114800"/>
          </a:xfrm>
          <a:ln w="76200">
            <a:solidFill>
              <a:srgbClr val="FFFF00"/>
            </a:solidFill>
          </a:ln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dirty="0" smtClean="0">
                <a:solidFill>
                  <a:srgbClr val="FF0000"/>
                </a:solidFill>
              </a:rPr>
              <a:t>Собака со  щенком</a:t>
            </a:r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7" name="Управляющая кнопка: домой 6">
            <a:hlinkClick r:id="rId4" action="ppaction://hlinksldjump" highlightClick="1"/>
          </p:cNvPr>
          <p:cNvSpPr/>
          <p:nvPr/>
        </p:nvSpPr>
        <p:spPr>
          <a:xfrm>
            <a:off x="8244408" y="5949280"/>
            <a:ext cx="720080" cy="72008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44692.jpg"/>
          <p:cNvPicPr>
            <a:picLocks noGrp="1" noChangeAspect="1"/>
          </p:cNvPicPr>
          <p:nvPr>
            <p:ph type="pic" idx="1"/>
          </p:nvPr>
        </p:nvPicPr>
        <p:blipFill>
          <a:blip r:embed="rId3"/>
          <a:srcRect t="5000" b="5000"/>
          <a:stretch>
            <a:fillRect/>
          </a:stretch>
        </p:blipFill>
        <p:spPr>
          <a:xfrm>
            <a:off x="1763688" y="548680"/>
            <a:ext cx="5486400" cy="4114800"/>
          </a:xfrm>
          <a:ln w="76200">
            <a:solidFill>
              <a:srgbClr val="FFFF00"/>
            </a:solidFill>
          </a:ln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dirty="0" smtClean="0">
                <a:solidFill>
                  <a:srgbClr val="FF0000"/>
                </a:solidFill>
              </a:rPr>
              <a:t>Свинья с поросенком</a:t>
            </a:r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7" name="Управляющая кнопка: домой 6">
            <a:hlinkClick r:id="rId4" action="ppaction://hlinksldjump" highlightClick="1"/>
          </p:cNvPr>
          <p:cNvSpPr/>
          <p:nvPr/>
        </p:nvSpPr>
        <p:spPr>
          <a:xfrm>
            <a:off x="8244408" y="5949280"/>
            <a:ext cx="720080" cy="720080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Другая 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FFFF"/>
      </a:hlink>
      <a:folHlink>
        <a:srgbClr val="FFFFFF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1150</TotalTime>
  <Words>81</Words>
  <Application>Microsoft Office PowerPoint</Application>
  <PresentationFormat>Экран (4:3)</PresentationFormat>
  <Paragraphs>33</Paragraphs>
  <Slides>11</Slides>
  <Notes>11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 Домашние животные и их детеныши</vt:lpstr>
      <vt:lpstr>Содержание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Мяу! конец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Дикие и домашние животные</dc:title>
  <dc:creator>юлия</dc:creator>
  <cp:lastModifiedBy>юлия</cp:lastModifiedBy>
  <cp:revision>126</cp:revision>
  <dcterms:created xsi:type="dcterms:W3CDTF">2013-04-24T21:07:19Z</dcterms:created>
  <dcterms:modified xsi:type="dcterms:W3CDTF">2013-05-07T18:27:17Z</dcterms:modified>
</cp:coreProperties>
</file>