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3" r:id="rId4"/>
    <p:sldId id="259" r:id="rId5"/>
    <p:sldId id="267" r:id="rId6"/>
    <p:sldId id="261" r:id="rId7"/>
    <p:sldId id="262" r:id="rId8"/>
    <p:sldId id="263" r:id="rId9"/>
    <p:sldId id="265" r:id="rId10"/>
    <p:sldId id="266" r:id="rId11"/>
    <p:sldId id="268" r:id="rId12"/>
    <p:sldId id="274" r:id="rId13"/>
    <p:sldId id="275" r:id="rId14"/>
    <p:sldId id="276" r:id="rId15"/>
    <p:sldId id="277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98217F-C03B-4F28-BF5C-E36D756983A3}" type="doc">
      <dgm:prSet loTypeId="urn:microsoft.com/office/officeart/2005/8/layout/hierarchy3" loCatId="relationship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A54E3837-0A54-405C-9BAB-2D19911B19F7}">
      <dgm:prSet phldrT="[Текст]"/>
      <dgm:spPr/>
      <dgm:t>
        <a:bodyPr/>
        <a:lstStyle/>
        <a:p>
          <a:r>
            <a:rPr lang="ru-RU" dirty="0" smtClean="0"/>
            <a:t>1 этап</a:t>
          </a:r>
          <a:endParaRPr lang="ru-RU" dirty="0"/>
        </a:p>
      </dgm:t>
    </dgm:pt>
    <dgm:pt modelId="{9602FB7B-0B0A-45A4-B0AA-D908B631F987}" type="parTrans" cxnId="{EFCC12A7-FD45-4716-AB24-641D1E98948D}">
      <dgm:prSet/>
      <dgm:spPr/>
      <dgm:t>
        <a:bodyPr/>
        <a:lstStyle/>
        <a:p>
          <a:endParaRPr lang="ru-RU"/>
        </a:p>
      </dgm:t>
    </dgm:pt>
    <dgm:pt modelId="{95E89CF6-4804-4706-8487-A66F2BF287D3}" type="sibTrans" cxnId="{EFCC12A7-FD45-4716-AB24-641D1E98948D}">
      <dgm:prSet/>
      <dgm:spPr/>
      <dgm:t>
        <a:bodyPr/>
        <a:lstStyle/>
        <a:p>
          <a:endParaRPr lang="ru-RU"/>
        </a:p>
      </dgm:t>
    </dgm:pt>
    <dgm:pt modelId="{76DBA6BF-03A9-47DB-9F51-A3296BC84279}">
      <dgm:prSet phldrT="[Текст]"/>
      <dgm:spPr/>
      <dgm:t>
        <a:bodyPr/>
        <a:lstStyle/>
        <a:p>
          <a:r>
            <a:rPr lang="ru-RU" dirty="0" smtClean="0"/>
            <a:t>Наглядно-слуховой метод.</a:t>
          </a:r>
          <a:endParaRPr lang="ru-RU" dirty="0"/>
        </a:p>
      </dgm:t>
    </dgm:pt>
    <dgm:pt modelId="{7FEC10EF-01B5-488E-9B74-264C4E62D59B}" type="parTrans" cxnId="{52B90C43-466F-4D22-9914-36E0D2A5AA96}">
      <dgm:prSet/>
      <dgm:spPr/>
      <dgm:t>
        <a:bodyPr/>
        <a:lstStyle/>
        <a:p>
          <a:endParaRPr lang="ru-RU"/>
        </a:p>
      </dgm:t>
    </dgm:pt>
    <dgm:pt modelId="{01F7AC7E-D971-4CCB-B911-3FB12EF65009}" type="sibTrans" cxnId="{52B90C43-466F-4D22-9914-36E0D2A5AA96}">
      <dgm:prSet/>
      <dgm:spPr/>
      <dgm:t>
        <a:bodyPr/>
        <a:lstStyle/>
        <a:p>
          <a:endParaRPr lang="ru-RU"/>
        </a:p>
      </dgm:t>
    </dgm:pt>
    <dgm:pt modelId="{BB0A8493-B066-4915-AEB9-829BE855A5AF}">
      <dgm:prSet phldrT="[Текст]"/>
      <dgm:spPr/>
      <dgm:t>
        <a:bodyPr/>
        <a:lstStyle/>
        <a:p>
          <a:r>
            <a:rPr lang="ru-RU" dirty="0" smtClean="0"/>
            <a:t>Словесный  метод.</a:t>
          </a:r>
          <a:endParaRPr lang="ru-RU" dirty="0"/>
        </a:p>
      </dgm:t>
    </dgm:pt>
    <dgm:pt modelId="{B6F5B15E-9A3C-4509-9043-4DFC17AB06FA}" type="parTrans" cxnId="{5B2369B5-E326-4FF9-8E12-D15B81250378}">
      <dgm:prSet/>
      <dgm:spPr/>
      <dgm:t>
        <a:bodyPr/>
        <a:lstStyle/>
        <a:p>
          <a:endParaRPr lang="ru-RU"/>
        </a:p>
      </dgm:t>
    </dgm:pt>
    <dgm:pt modelId="{6AC1F120-F9B0-4BC6-A951-DA04A484E088}" type="sibTrans" cxnId="{5B2369B5-E326-4FF9-8E12-D15B81250378}">
      <dgm:prSet/>
      <dgm:spPr/>
      <dgm:t>
        <a:bodyPr/>
        <a:lstStyle/>
        <a:p>
          <a:endParaRPr lang="ru-RU"/>
        </a:p>
      </dgm:t>
    </dgm:pt>
    <dgm:pt modelId="{428889F1-B37B-4FD0-BDA5-1F24C8D5E20B}">
      <dgm:prSet phldrT="[Текст]"/>
      <dgm:spPr/>
      <dgm:t>
        <a:bodyPr/>
        <a:lstStyle/>
        <a:p>
          <a:r>
            <a:rPr lang="ru-RU" dirty="0" smtClean="0"/>
            <a:t>2 этап</a:t>
          </a:r>
          <a:endParaRPr lang="ru-RU" dirty="0"/>
        </a:p>
      </dgm:t>
    </dgm:pt>
    <dgm:pt modelId="{63F601B4-03FC-4B2F-922D-4B5881C0101D}" type="parTrans" cxnId="{41357A15-34AB-4EDE-8B40-358E4FAD296C}">
      <dgm:prSet/>
      <dgm:spPr/>
      <dgm:t>
        <a:bodyPr/>
        <a:lstStyle/>
        <a:p>
          <a:endParaRPr lang="ru-RU"/>
        </a:p>
      </dgm:t>
    </dgm:pt>
    <dgm:pt modelId="{26C9B93E-B549-475F-AF1D-7E170E9324F1}" type="sibTrans" cxnId="{41357A15-34AB-4EDE-8B40-358E4FAD296C}">
      <dgm:prSet/>
      <dgm:spPr/>
      <dgm:t>
        <a:bodyPr/>
        <a:lstStyle/>
        <a:p>
          <a:endParaRPr lang="ru-RU"/>
        </a:p>
      </dgm:t>
    </dgm:pt>
    <dgm:pt modelId="{B3B45B71-B883-4949-A7DA-0799CA28AD39}">
      <dgm:prSet phldrT="[Текст]"/>
      <dgm:spPr/>
      <dgm:t>
        <a:bodyPr/>
        <a:lstStyle/>
        <a:p>
          <a:r>
            <a:rPr lang="ru-RU" dirty="0" smtClean="0"/>
            <a:t>Наглядные методы</a:t>
          </a:r>
          <a:endParaRPr lang="ru-RU" dirty="0"/>
        </a:p>
      </dgm:t>
    </dgm:pt>
    <dgm:pt modelId="{F52BF55C-9A15-4534-916D-D951D94110ED}" type="parTrans" cxnId="{0B17D067-D2C1-4E67-879E-14CC6D868D13}">
      <dgm:prSet/>
      <dgm:spPr/>
      <dgm:t>
        <a:bodyPr/>
        <a:lstStyle/>
        <a:p>
          <a:endParaRPr lang="ru-RU"/>
        </a:p>
      </dgm:t>
    </dgm:pt>
    <dgm:pt modelId="{AA4371F3-2C0F-4C97-B35B-6BE83B1AE8B3}" type="sibTrans" cxnId="{0B17D067-D2C1-4E67-879E-14CC6D868D13}">
      <dgm:prSet/>
      <dgm:spPr/>
      <dgm:t>
        <a:bodyPr/>
        <a:lstStyle/>
        <a:p>
          <a:endParaRPr lang="ru-RU"/>
        </a:p>
      </dgm:t>
    </dgm:pt>
    <dgm:pt modelId="{ED4AF217-EB82-4313-A224-F9B45B549579}">
      <dgm:prSet phldrT="[Текст]"/>
      <dgm:spPr/>
      <dgm:t>
        <a:bodyPr/>
        <a:lstStyle/>
        <a:p>
          <a:r>
            <a:rPr lang="ru-RU" dirty="0" smtClean="0"/>
            <a:t>Метод  контрастных сопоставлений.</a:t>
          </a:r>
          <a:endParaRPr lang="ru-RU" dirty="0"/>
        </a:p>
      </dgm:t>
    </dgm:pt>
    <dgm:pt modelId="{1535A338-73F0-4D19-AAF6-9A266D1830AF}" type="parTrans" cxnId="{443BF59E-5E86-400D-B16F-F0D9165B8341}">
      <dgm:prSet/>
      <dgm:spPr/>
      <dgm:t>
        <a:bodyPr/>
        <a:lstStyle/>
        <a:p>
          <a:endParaRPr lang="ru-RU"/>
        </a:p>
      </dgm:t>
    </dgm:pt>
    <dgm:pt modelId="{4EC62B0F-73C6-475B-97E9-F17DA6238B09}" type="sibTrans" cxnId="{443BF59E-5E86-400D-B16F-F0D9165B8341}">
      <dgm:prSet/>
      <dgm:spPr/>
      <dgm:t>
        <a:bodyPr/>
        <a:lstStyle/>
        <a:p>
          <a:endParaRPr lang="ru-RU"/>
        </a:p>
      </dgm:t>
    </dgm:pt>
    <dgm:pt modelId="{0FD8072A-0FCA-4296-AC6E-F550874D3528}">
      <dgm:prSet phldrT="[Текст]"/>
      <dgm:spPr/>
      <dgm:t>
        <a:bodyPr/>
        <a:lstStyle/>
        <a:p>
          <a:r>
            <a:rPr lang="ru-RU" dirty="0" smtClean="0"/>
            <a:t>3 этап</a:t>
          </a:r>
          <a:endParaRPr lang="ru-RU" dirty="0"/>
        </a:p>
      </dgm:t>
    </dgm:pt>
    <dgm:pt modelId="{A2AAD46E-356E-4271-BB3D-A0808104C475}" type="parTrans" cxnId="{F1144D10-BEF2-44EC-83B2-FF35716BFAFA}">
      <dgm:prSet/>
      <dgm:spPr/>
      <dgm:t>
        <a:bodyPr/>
        <a:lstStyle/>
        <a:p>
          <a:endParaRPr lang="ru-RU"/>
        </a:p>
      </dgm:t>
    </dgm:pt>
    <dgm:pt modelId="{DFB5F141-EA5E-4515-84F8-8C4E5E105F1A}" type="sibTrans" cxnId="{F1144D10-BEF2-44EC-83B2-FF35716BFAFA}">
      <dgm:prSet/>
      <dgm:spPr/>
      <dgm:t>
        <a:bodyPr/>
        <a:lstStyle/>
        <a:p>
          <a:endParaRPr lang="ru-RU"/>
        </a:p>
      </dgm:t>
    </dgm:pt>
    <dgm:pt modelId="{517DA756-2A33-43E8-94D4-B12585EAB7F4}">
      <dgm:prSet phldrT="[Текст]"/>
      <dgm:spPr/>
      <dgm:t>
        <a:bodyPr/>
        <a:lstStyle/>
        <a:p>
          <a:r>
            <a:rPr lang="ru-RU" dirty="0" smtClean="0"/>
            <a:t>4 этап</a:t>
          </a:r>
          <a:endParaRPr lang="ru-RU" dirty="0"/>
        </a:p>
      </dgm:t>
    </dgm:pt>
    <dgm:pt modelId="{389132C4-E7B9-4955-A2BF-27066988C2BF}" type="parTrans" cxnId="{E8B6360B-0074-4927-9118-33D20DBB69C9}">
      <dgm:prSet/>
      <dgm:spPr/>
      <dgm:t>
        <a:bodyPr/>
        <a:lstStyle/>
        <a:p>
          <a:endParaRPr lang="ru-RU"/>
        </a:p>
      </dgm:t>
    </dgm:pt>
    <dgm:pt modelId="{96248922-D58C-4342-A23F-EFF4DBBEDFDF}" type="sibTrans" cxnId="{E8B6360B-0074-4927-9118-33D20DBB69C9}">
      <dgm:prSet/>
      <dgm:spPr/>
      <dgm:t>
        <a:bodyPr/>
        <a:lstStyle/>
        <a:p>
          <a:endParaRPr lang="ru-RU"/>
        </a:p>
      </dgm:t>
    </dgm:pt>
    <dgm:pt modelId="{7E4F3310-F744-484E-9266-E8C9DFA168D1}">
      <dgm:prSet phldrT="[Текст]"/>
      <dgm:spPr/>
      <dgm:t>
        <a:bodyPr/>
        <a:lstStyle/>
        <a:p>
          <a:r>
            <a:rPr lang="ru-RU" dirty="0" smtClean="0"/>
            <a:t>Практический метод.</a:t>
          </a:r>
          <a:endParaRPr lang="ru-RU" dirty="0"/>
        </a:p>
      </dgm:t>
    </dgm:pt>
    <dgm:pt modelId="{EDFE0938-3168-4F01-B469-932713375569}" type="parTrans" cxnId="{BA3EE79B-A915-4D24-8A07-F286BDDF752B}">
      <dgm:prSet/>
      <dgm:spPr/>
      <dgm:t>
        <a:bodyPr/>
        <a:lstStyle/>
        <a:p>
          <a:endParaRPr lang="ru-RU"/>
        </a:p>
      </dgm:t>
    </dgm:pt>
    <dgm:pt modelId="{1E00CB43-D184-4276-8A06-7517727EDE2C}" type="sibTrans" cxnId="{BA3EE79B-A915-4D24-8A07-F286BDDF752B}">
      <dgm:prSet/>
      <dgm:spPr/>
      <dgm:t>
        <a:bodyPr/>
        <a:lstStyle/>
        <a:p>
          <a:endParaRPr lang="ru-RU"/>
        </a:p>
      </dgm:t>
    </dgm:pt>
    <dgm:pt modelId="{816195E4-1D63-45E8-8188-F3E0B79F4FB7}">
      <dgm:prSet phldrT="[Текст]"/>
      <dgm:spPr/>
      <dgm:t>
        <a:bodyPr/>
        <a:lstStyle/>
        <a:p>
          <a:r>
            <a:rPr lang="ru-RU" dirty="0" smtClean="0"/>
            <a:t>Методы уподобления.</a:t>
          </a:r>
          <a:endParaRPr lang="ru-RU" dirty="0"/>
        </a:p>
      </dgm:t>
    </dgm:pt>
    <dgm:pt modelId="{197E0FCB-119E-47F6-96C5-12581AC9024B}" type="parTrans" cxnId="{075A18CE-6AE0-4C87-A5AA-47967D5AE427}">
      <dgm:prSet/>
      <dgm:spPr/>
      <dgm:t>
        <a:bodyPr/>
        <a:lstStyle/>
        <a:p>
          <a:endParaRPr lang="ru-RU"/>
        </a:p>
      </dgm:t>
    </dgm:pt>
    <dgm:pt modelId="{C3B280AD-C996-4A6F-9CEA-A468D4FD98E2}" type="sibTrans" cxnId="{075A18CE-6AE0-4C87-A5AA-47967D5AE427}">
      <dgm:prSet/>
      <dgm:spPr/>
      <dgm:t>
        <a:bodyPr/>
        <a:lstStyle/>
        <a:p>
          <a:endParaRPr lang="ru-RU"/>
        </a:p>
      </dgm:t>
    </dgm:pt>
    <dgm:pt modelId="{90026297-5D8A-402D-818C-3331362FC8B5}">
      <dgm:prSet phldrT="[Текст]"/>
      <dgm:spPr/>
      <dgm:t>
        <a:bodyPr/>
        <a:lstStyle/>
        <a:p>
          <a:r>
            <a:rPr lang="ru-RU" dirty="0" smtClean="0"/>
            <a:t>Проблемные методы.</a:t>
          </a:r>
          <a:endParaRPr lang="ru-RU" dirty="0"/>
        </a:p>
      </dgm:t>
    </dgm:pt>
    <dgm:pt modelId="{E612FF7A-9AF4-40EC-B8DD-240A40136883}" type="parTrans" cxnId="{D3C57104-DA61-4A73-94E6-7D89B1222434}">
      <dgm:prSet/>
      <dgm:spPr/>
      <dgm:t>
        <a:bodyPr/>
        <a:lstStyle/>
        <a:p>
          <a:endParaRPr lang="ru-RU"/>
        </a:p>
      </dgm:t>
    </dgm:pt>
    <dgm:pt modelId="{2C662EA2-079B-43D2-B853-AB7AEFA5CEE6}" type="sibTrans" cxnId="{D3C57104-DA61-4A73-94E6-7D89B1222434}">
      <dgm:prSet/>
      <dgm:spPr/>
      <dgm:t>
        <a:bodyPr/>
        <a:lstStyle/>
        <a:p>
          <a:endParaRPr lang="ru-RU"/>
        </a:p>
      </dgm:t>
    </dgm:pt>
    <dgm:pt modelId="{072D09D7-6A80-4B5A-BC6A-7CC9DC2AAF9E}">
      <dgm:prSet phldrT="[Текст]"/>
      <dgm:spPr/>
      <dgm:t>
        <a:bodyPr/>
        <a:lstStyle/>
        <a:p>
          <a:r>
            <a:rPr lang="ru-RU" dirty="0" smtClean="0"/>
            <a:t>Практические методы.</a:t>
          </a:r>
          <a:endParaRPr lang="ru-RU" dirty="0"/>
        </a:p>
      </dgm:t>
    </dgm:pt>
    <dgm:pt modelId="{CE7383FA-F274-4023-93F1-8080DD4135C8}" type="parTrans" cxnId="{CC87166F-D76A-442C-826B-682EF17E2181}">
      <dgm:prSet/>
      <dgm:spPr/>
      <dgm:t>
        <a:bodyPr/>
        <a:lstStyle/>
        <a:p>
          <a:endParaRPr lang="ru-RU"/>
        </a:p>
      </dgm:t>
    </dgm:pt>
    <dgm:pt modelId="{44EDEC9C-98D4-4BA6-A305-DD9AA1717268}" type="sibTrans" cxnId="{CC87166F-D76A-442C-826B-682EF17E2181}">
      <dgm:prSet/>
      <dgm:spPr/>
      <dgm:t>
        <a:bodyPr/>
        <a:lstStyle/>
        <a:p>
          <a:endParaRPr lang="ru-RU"/>
        </a:p>
      </dgm:t>
    </dgm:pt>
    <dgm:pt modelId="{159787AD-367E-4773-AA47-77FB5433C759}">
      <dgm:prSet phldrT="[Текст]"/>
      <dgm:spPr/>
      <dgm:t>
        <a:bodyPr/>
        <a:lstStyle/>
        <a:p>
          <a:r>
            <a:rPr lang="ru-RU" dirty="0" smtClean="0"/>
            <a:t>Наглядно-слуховой.</a:t>
          </a:r>
          <a:endParaRPr lang="ru-RU" dirty="0"/>
        </a:p>
      </dgm:t>
    </dgm:pt>
    <dgm:pt modelId="{FC99486B-0CC8-42AE-955A-27F8DD8B7D32}" type="parTrans" cxnId="{A83600EF-FCFC-4151-AC02-07F8345CC623}">
      <dgm:prSet/>
      <dgm:spPr/>
      <dgm:t>
        <a:bodyPr/>
        <a:lstStyle/>
        <a:p>
          <a:endParaRPr lang="ru-RU"/>
        </a:p>
      </dgm:t>
    </dgm:pt>
    <dgm:pt modelId="{CA7B8831-BFFC-4DA2-8AD4-801111A1F733}" type="sibTrans" cxnId="{A83600EF-FCFC-4151-AC02-07F8345CC623}">
      <dgm:prSet/>
      <dgm:spPr/>
      <dgm:t>
        <a:bodyPr/>
        <a:lstStyle/>
        <a:p>
          <a:endParaRPr lang="ru-RU"/>
        </a:p>
      </dgm:t>
    </dgm:pt>
    <dgm:pt modelId="{FADCFD5F-E6A1-4706-9E53-4C2304E1C7FC}">
      <dgm:prSet phldrT="[Текст]"/>
      <dgm:spPr/>
      <dgm:t>
        <a:bodyPr/>
        <a:lstStyle/>
        <a:p>
          <a:r>
            <a:rPr lang="ru-RU" dirty="0" smtClean="0"/>
            <a:t>Метод контрастных сопоставлений.</a:t>
          </a:r>
          <a:endParaRPr lang="ru-RU" dirty="0"/>
        </a:p>
      </dgm:t>
    </dgm:pt>
    <dgm:pt modelId="{F9B2BA2B-C70A-45F2-A05B-8E3A623DCB3C}" type="parTrans" cxnId="{DD8F784E-3B07-4118-AEAD-9EC651DD8A4C}">
      <dgm:prSet/>
      <dgm:spPr/>
      <dgm:t>
        <a:bodyPr/>
        <a:lstStyle/>
        <a:p>
          <a:endParaRPr lang="ru-RU"/>
        </a:p>
      </dgm:t>
    </dgm:pt>
    <dgm:pt modelId="{67818601-3880-40F3-90D6-D570533BD064}" type="sibTrans" cxnId="{DD8F784E-3B07-4118-AEAD-9EC651DD8A4C}">
      <dgm:prSet/>
      <dgm:spPr/>
      <dgm:t>
        <a:bodyPr/>
        <a:lstStyle/>
        <a:p>
          <a:endParaRPr lang="ru-RU"/>
        </a:p>
      </dgm:t>
    </dgm:pt>
    <dgm:pt modelId="{F854DD40-F55D-4D71-9049-03BC697133EE}">
      <dgm:prSet phldrT="[Текст]"/>
      <dgm:spPr/>
      <dgm:t>
        <a:bodyPr/>
        <a:lstStyle/>
        <a:p>
          <a:r>
            <a:rPr lang="ru-RU" dirty="0" smtClean="0"/>
            <a:t>Игровые методы.</a:t>
          </a:r>
          <a:endParaRPr lang="ru-RU" dirty="0"/>
        </a:p>
      </dgm:t>
    </dgm:pt>
    <dgm:pt modelId="{E1C3D73B-B8D8-456F-B8A4-2091E85F1AB8}" type="parTrans" cxnId="{CFD26170-D774-4614-9CF8-5F17003B8E3C}">
      <dgm:prSet/>
      <dgm:spPr/>
      <dgm:t>
        <a:bodyPr/>
        <a:lstStyle/>
        <a:p>
          <a:endParaRPr lang="ru-RU"/>
        </a:p>
      </dgm:t>
    </dgm:pt>
    <dgm:pt modelId="{DC7F7540-C3D3-4DA1-A346-5F8581490A13}" type="sibTrans" cxnId="{CFD26170-D774-4614-9CF8-5F17003B8E3C}">
      <dgm:prSet/>
      <dgm:spPr/>
      <dgm:t>
        <a:bodyPr/>
        <a:lstStyle/>
        <a:p>
          <a:endParaRPr lang="ru-RU"/>
        </a:p>
      </dgm:t>
    </dgm:pt>
    <dgm:pt modelId="{B827A7E3-5B4D-480C-9952-98D05D8EF2FE}" type="pres">
      <dgm:prSet presAssocID="{0C98217F-C03B-4F28-BF5C-E36D756983A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3EB6CDE-2397-4563-9DEC-0478C9C65935}" type="pres">
      <dgm:prSet presAssocID="{A54E3837-0A54-405C-9BAB-2D19911B19F7}" presName="root" presStyleCnt="0"/>
      <dgm:spPr/>
    </dgm:pt>
    <dgm:pt modelId="{EC0D7F0C-BF6A-4337-8CEA-7960AF29B326}" type="pres">
      <dgm:prSet presAssocID="{A54E3837-0A54-405C-9BAB-2D19911B19F7}" presName="rootComposite" presStyleCnt="0"/>
      <dgm:spPr/>
    </dgm:pt>
    <dgm:pt modelId="{FC9394B6-C912-4A56-BF62-320EAD65230B}" type="pres">
      <dgm:prSet presAssocID="{A54E3837-0A54-405C-9BAB-2D19911B19F7}" presName="rootText" presStyleLbl="node1" presStyleIdx="0" presStyleCnt="4"/>
      <dgm:spPr/>
      <dgm:t>
        <a:bodyPr/>
        <a:lstStyle/>
        <a:p>
          <a:endParaRPr lang="ru-RU"/>
        </a:p>
      </dgm:t>
    </dgm:pt>
    <dgm:pt modelId="{2ABBA4EB-CB2D-4164-95C3-7FE4080E94CE}" type="pres">
      <dgm:prSet presAssocID="{A54E3837-0A54-405C-9BAB-2D19911B19F7}" presName="rootConnector" presStyleLbl="node1" presStyleIdx="0" presStyleCnt="4"/>
      <dgm:spPr/>
      <dgm:t>
        <a:bodyPr/>
        <a:lstStyle/>
        <a:p>
          <a:endParaRPr lang="ru-RU"/>
        </a:p>
      </dgm:t>
    </dgm:pt>
    <dgm:pt modelId="{0BDA236C-5860-4CED-916A-6BBBB50C6054}" type="pres">
      <dgm:prSet presAssocID="{A54E3837-0A54-405C-9BAB-2D19911B19F7}" presName="childShape" presStyleCnt="0"/>
      <dgm:spPr/>
    </dgm:pt>
    <dgm:pt modelId="{1A72451E-FE65-4451-A7C1-EA36ECD61477}" type="pres">
      <dgm:prSet presAssocID="{7FEC10EF-01B5-488E-9B74-264C4E62D59B}" presName="Name13" presStyleLbl="parChTrans1D2" presStyleIdx="0" presStyleCnt="11"/>
      <dgm:spPr/>
      <dgm:t>
        <a:bodyPr/>
        <a:lstStyle/>
        <a:p>
          <a:endParaRPr lang="ru-RU"/>
        </a:p>
      </dgm:t>
    </dgm:pt>
    <dgm:pt modelId="{20ED8943-BFF5-4D3C-85E9-39F84E87B828}" type="pres">
      <dgm:prSet presAssocID="{76DBA6BF-03A9-47DB-9F51-A3296BC84279}" presName="childText" presStyleLbl="bgAcc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E0D06-EF32-4B31-989B-2A7D8E384ABC}" type="pres">
      <dgm:prSet presAssocID="{B6F5B15E-9A3C-4509-9043-4DFC17AB06FA}" presName="Name13" presStyleLbl="parChTrans1D2" presStyleIdx="1" presStyleCnt="11"/>
      <dgm:spPr/>
      <dgm:t>
        <a:bodyPr/>
        <a:lstStyle/>
        <a:p>
          <a:endParaRPr lang="ru-RU"/>
        </a:p>
      </dgm:t>
    </dgm:pt>
    <dgm:pt modelId="{B1E40A7F-0DAB-4262-A785-C0FC531397AE}" type="pres">
      <dgm:prSet presAssocID="{BB0A8493-B066-4915-AEB9-829BE855A5AF}" presName="childText" presStyleLbl="bgAcc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1E4055-3615-4631-9212-92A8A8DE323E}" type="pres">
      <dgm:prSet presAssocID="{428889F1-B37B-4FD0-BDA5-1F24C8D5E20B}" presName="root" presStyleCnt="0"/>
      <dgm:spPr/>
    </dgm:pt>
    <dgm:pt modelId="{3C934AB0-D072-4AF4-81AD-C778F4F561A6}" type="pres">
      <dgm:prSet presAssocID="{428889F1-B37B-4FD0-BDA5-1F24C8D5E20B}" presName="rootComposite" presStyleCnt="0"/>
      <dgm:spPr/>
    </dgm:pt>
    <dgm:pt modelId="{819CCADE-612B-4CB2-8D30-239D4DE2A79C}" type="pres">
      <dgm:prSet presAssocID="{428889F1-B37B-4FD0-BDA5-1F24C8D5E20B}" presName="rootText" presStyleLbl="node1" presStyleIdx="1" presStyleCnt="4"/>
      <dgm:spPr/>
      <dgm:t>
        <a:bodyPr/>
        <a:lstStyle/>
        <a:p>
          <a:endParaRPr lang="ru-RU"/>
        </a:p>
      </dgm:t>
    </dgm:pt>
    <dgm:pt modelId="{CED4BA25-9369-4EB7-BA4F-C95F49425445}" type="pres">
      <dgm:prSet presAssocID="{428889F1-B37B-4FD0-BDA5-1F24C8D5E20B}" presName="rootConnector" presStyleLbl="node1" presStyleIdx="1" presStyleCnt="4"/>
      <dgm:spPr/>
      <dgm:t>
        <a:bodyPr/>
        <a:lstStyle/>
        <a:p>
          <a:endParaRPr lang="ru-RU"/>
        </a:p>
      </dgm:t>
    </dgm:pt>
    <dgm:pt modelId="{96186FBE-2CB2-49E5-A47A-BBE3F2736CBB}" type="pres">
      <dgm:prSet presAssocID="{428889F1-B37B-4FD0-BDA5-1F24C8D5E20B}" presName="childShape" presStyleCnt="0"/>
      <dgm:spPr/>
    </dgm:pt>
    <dgm:pt modelId="{72436211-9728-4FE9-9967-5D35ACF3560D}" type="pres">
      <dgm:prSet presAssocID="{F52BF55C-9A15-4534-916D-D951D94110ED}" presName="Name13" presStyleLbl="parChTrans1D2" presStyleIdx="2" presStyleCnt="11"/>
      <dgm:spPr/>
      <dgm:t>
        <a:bodyPr/>
        <a:lstStyle/>
        <a:p>
          <a:endParaRPr lang="ru-RU"/>
        </a:p>
      </dgm:t>
    </dgm:pt>
    <dgm:pt modelId="{4A62E8D3-54F9-4117-8E56-8B77C31AF293}" type="pres">
      <dgm:prSet presAssocID="{B3B45B71-B883-4949-A7DA-0799CA28AD39}" presName="childText" presStyleLbl="bgAcc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51F25C-38F8-4EE4-A1CB-7196EE9C66C4}" type="pres">
      <dgm:prSet presAssocID="{1535A338-73F0-4D19-AAF6-9A266D1830AF}" presName="Name13" presStyleLbl="parChTrans1D2" presStyleIdx="3" presStyleCnt="11"/>
      <dgm:spPr/>
      <dgm:t>
        <a:bodyPr/>
        <a:lstStyle/>
        <a:p>
          <a:endParaRPr lang="ru-RU"/>
        </a:p>
      </dgm:t>
    </dgm:pt>
    <dgm:pt modelId="{4D256984-DDF3-4EF2-871D-09BB75A2FC64}" type="pres">
      <dgm:prSet presAssocID="{ED4AF217-EB82-4313-A224-F9B45B549579}" presName="childText" presStyleLbl="bgAcc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949B3E-B4C8-41FD-B7D3-C6F7BAF9125F}" type="pres">
      <dgm:prSet presAssocID="{0FD8072A-0FCA-4296-AC6E-F550874D3528}" presName="root" presStyleCnt="0"/>
      <dgm:spPr/>
    </dgm:pt>
    <dgm:pt modelId="{B9ABCFE3-4228-489F-AF15-04F7D7C76109}" type="pres">
      <dgm:prSet presAssocID="{0FD8072A-0FCA-4296-AC6E-F550874D3528}" presName="rootComposite" presStyleCnt="0"/>
      <dgm:spPr/>
    </dgm:pt>
    <dgm:pt modelId="{EAF6ADE0-C44F-46D9-8D52-1C3951F8EFB0}" type="pres">
      <dgm:prSet presAssocID="{0FD8072A-0FCA-4296-AC6E-F550874D3528}" presName="rootText" presStyleLbl="node1" presStyleIdx="2" presStyleCnt="4"/>
      <dgm:spPr/>
      <dgm:t>
        <a:bodyPr/>
        <a:lstStyle/>
        <a:p>
          <a:endParaRPr lang="ru-RU"/>
        </a:p>
      </dgm:t>
    </dgm:pt>
    <dgm:pt modelId="{40319C02-6F8A-44A7-8FF2-51E7E2BEAA06}" type="pres">
      <dgm:prSet presAssocID="{0FD8072A-0FCA-4296-AC6E-F550874D3528}" presName="rootConnector" presStyleLbl="node1" presStyleIdx="2" presStyleCnt="4"/>
      <dgm:spPr/>
      <dgm:t>
        <a:bodyPr/>
        <a:lstStyle/>
        <a:p>
          <a:endParaRPr lang="ru-RU"/>
        </a:p>
      </dgm:t>
    </dgm:pt>
    <dgm:pt modelId="{27ECAD21-4384-4C6F-8456-889A2645A601}" type="pres">
      <dgm:prSet presAssocID="{0FD8072A-0FCA-4296-AC6E-F550874D3528}" presName="childShape" presStyleCnt="0"/>
      <dgm:spPr/>
    </dgm:pt>
    <dgm:pt modelId="{FDE724D7-ECD5-45D9-A870-47018A89469F}" type="pres">
      <dgm:prSet presAssocID="{EDFE0938-3168-4F01-B469-932713375569}" presName="Name13" presStyleLbl="parChTrans1D2" presStyleIdx="4" presStyleCnt="11"/>
      <dgm:spPr/>
      <dgm:t>
        <a:bodyPr/>
        <a:lstStyle/>
        <a:p>
          <a:endParaRPr lang="ru-RU"/>
        </a:p>
      </dgm:t>
    </dgm:pt>
    <dgm:pt modelId="{E6621B0C-E924-422C-8175-B03E6C6C0D29}" type="pres">
      <dgm:prSet presAssocID="{7E4F3310-F744-484E-9266-E8C9DFA168D1}" presName="childText" presStyleLbl="bgAcc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F6F854-E34E-4AB7-8B1E-F8112514257F}" type="pres">
      <dgm:prSet presAssocID="{197E0FCB-119E-47F6-96C5-12581AC9024B}" presName="Name13" presStyleLbl="parChTrans1D2" presStyleIdx="5" presStyleCnt="11"/>
      <dgm:spPr/>
      <dgm:t>
        <a:bodyPr/>
        <a:lstStyle/>
        <a:p>
          <a:endParaRPr lang="ru-RU"/>
        </a:p>
      </dgm:t>
    </dgm:pt>
    <dgm:pt modelId="{33669C94-CA44-409E-A8AA-27A978FC82D9}" type="pres">
      <dgm:prSet presAssocID="{816195E4-1D63-45E8-8188-F3E0B79F4FB7}" presName="childText" presStyleLbl="bgAcc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49B8AF-0DFF-45BC-9998-7DCE103EEF21}" type="pres">
      <dgm:prSet presAssocID="{E612FF7A-9AF4-40EC-B8DD-240A40136883}" presName="Name13" presStyleLbl="parChTrans1D2" presStyleIdx="6" presStyleCnt="11"/>
      <dgm:spPr/>
      <dgm:t>
        <a:bodyPr/>
        <a:lstStyle/>
        <a:p>
          <a:endParaRPr lang="ru-RU"/>
        </a:p>
      </dgm:t>
    </dgm:pt>
    <dgm:pt modelId="{0F040343-606D-4B56-B9BC-2F2D04C1459F}" type="pres">
      <dgm:prSet presAssocID="{90026297-5D8A-402D-818C-3331362FC8B5}" presName="childText" presStyleLbl="bgAcc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2D6E68-6001-4B2B-8B97-50E586BA4043}" type="pres">
      <dgm:prSet presAssocID="{517DA756-2A33-43E8-94D4-B12585EAB7F4}" presName="root" presStyleCnt="0"/>
      <dgm:spPr/>
    </dgm:pt>
    <dgm:pt modelId="{EF6FAF4B-F218-4B05-8491-DD8F82AB75D8}" type="pres">
      <dgm:prSet presAssocID="{517DA756-2A33-43E8-94D4-B12585EAB7F4}" presName="rootComposite" presStyleCnt="0"/>
      <dgm:spPr/>
    </dgm:pt>
    <dgm:pt modelId="{653CDE7F-6FBD-4811-B1B5-07E53A7171E3}" type="pres">
      <dgm:prSet presAssocID="{517DA756-2A33-43E8-94D4-B12585EAB7F4}" presName="rootText" presStyleLbl="node1" presStyleIdx="3" presStyleCnt="4"/>
      <dgm:spPr/>
      <dgm:t>
        <a:bodyPr/>
        <a:lstStyle/>
        <a:p>
          <a:endParaRPr lang="ru-RU"/>
        </a:p>
      </dgm:t>
    </dgm:pt>
    <dgm:pt modelId="{2984C393-9DA2-402C-B93F-EFB300E5C1F3}" type="pres">
      <dgm:prSet presAssocID="{517DA756-2A33-43E8-94D4-B12585EAB7F4}" presName="rootConnector" presStyleLbl="node1" presStyleIdx="3" presStyleCnt="4"/>
      <dgm:spPr/>
      <dgm:t>
        <a:bodyPr/>
        <a:lstStyle/>
        <a:p>
          <a:endParaRPr lang="ru-RU"/>
        </a:p>
      </dgm:t>
    </dgm:pt>
    <dgm:pt modelId="{4CDC7965-A2A8-4A0F-9CD6-47AD8CA4A538}" type="pres">
      <dgm:prSet presAssocID="{517DA756-2A33-43E8-94D4-B12585EAB7F4}" presName="childShape" presStyleCnt="0"/>
      <dgm:spPr/>
    </dgm:pt>
    <dgm:pt modelId="{FF6C045B-575E-4681-BD02-B731FC7CAD6D}" type="pres">
      <dgm:prSet presAssocID="{FC99486B-0CC8-42AE-955A-27F8DD8B7D32}" presName="Name13" presStyleLbl="parChTrans1D2" presStyleIdx="7" presStyleCnt="11"/>
      <dgm:spPr/>
      <dgm:t>
        <a:bodyPr/>
        <a:lstStyle/>
        <a:p>
          <a:endParaRPr lang="ru-RU"/>
        </a:p>
      </dgm:t>
    </dgm:pt>
    <dgm:pt modelId="{BD54B791-776D-4CD8-A3B2-3904B396709F}" type="pres">
      <dgm:prSet presAssocID="{159787AD-367E-4773-AA47-77FB5433C759}" presName="childText" presStyleLbl="bgAcc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A6B2AF-75C8-4F73-B854-E400C4D42F4B}" type="pres">
      <dgm:prSet presAssocID="{F9B2BA2B-C70A-45F2-A05B-8E3A623DCB3C}" presName="Name13" presStyleLbl="parChTrans1D2" presStyleIdx="8" presStyleCnt="11"/>
      <dgm:spPr/>
      <dgm:t>
        <a:bodyPr/>
        <a:lstStyle/>
        <a:p>
          <a:endParaRPr lang="ru-RU"/>
        </a:p>
      </dgm:t>
    </dgm:pt>
    <dgm:pt modelId="{76BB142F-E8B5-42A2-969A-1AE50F0019B3}" type="pres">
      <dgm:prSet presAssocID="{FADCFD5F-E6A1-4706-9E53-4C2304E1C7FC}" presName="childText" presStyleLbl="bgAcc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A5EEDD-5A85-4E4E-A7F2-F3D9DC56E39A}" type="pres">
      <dgm:prSet presAssocID="{E1C3D73B-B8D8-456F-B8A4-2091E85F1AB8}" presName="Name13" presStyleLbl="parChTrans1D2" presStyleIdx="9" presStyleCnt="11"/>
      <dgm:spPr/>
      <dgm:t>
        <a:bodyPr/>
        <a:lstStyle/>
        <a:p>
          <a:endParaRPr lang="ru-RU"/>
        </a:p>
      </dgm:t>
    </dgm:pt>
    <dgm:pt modelId="{332D316A-7876-4843-B989-F5609C940526}" type="pres">
      <dgm:prSet presAssocID="{F854DD40-F55D-4D71-9049-03BC697133EE}" presName="childText" presStyleLbl="bgAcc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E987DC-8C07-4E08-B0E0-008C4500AD39}" type="pres">
      <dgm:prSet presAssocID="{CE7383FA-F274-4023-93F1-8080DD4135C8}" presName="Name13" presStyleLbl="parChTrans1D2" presStyleIdx="10" presStyleCnt="11"/>
      <dgm:spPr/>
      <dgm:t>
        <a:bodyPr/>
        <a:lstStyle/>
        <a:p>
          <a:endParaRPr lang="ru-RU"/>
        </a:p>
      </dgm:t>
    </dgm:pt>
    <dgm:pt modelId="{52F860F8-E094-4C81-9008-F7522CD4B833}" type="pres">
      <dgm:prSet presAssocID="{072D09D7-6A80-4B5A-BC6A-7CC9DC2AAF9E}" presName="childText" presStyleLbl="bgAcc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3600EF-FCFC-4151-AC02-07F8345CC623}" srcId="{517DA756-2A33-43E8-94D4-B12585EAB7F4}" destId="{159787AD-367E-4773-AA47-77FB5433C759}" srcOrd="0" destOrd="0" parTransId="{FC99486B-0CC8-42AE-955A-27F8DD8B7D32}" sibTransId="{CA7B8831-BFFC-4DA2-8AD4-801111A1F733}"/>
    <dgm:cxn modelId="{D3C57104-DA61-4A73-94E6-7D89B1222434}" srcId="{0FD8072A-0FCA-4296-AC6E-F550874D3528}" destId="{90026297-5D8A-402D-818C-3331362FC8B5}" srcOrd="2" destOrd="0" parTransId="{E612FF7A-9AF4-40EC-B8DD-240A40136883}" sibTransId="{2C662EA2-079B-43D2-B853-AB7AEFA5CEE6}"/>
    <dgm:cxn modelId="{BBC253DA-90AA-452F-84E9-B97B0D20B534}" type="presOf" srcId="{FADCFD5F-E6A1-4706-9E53-4C2304E1C7FC}" destId="{76BB142F-E8B5-42A2-969A-1AE50F0019B3}" srcOrd="0" destOrd="0" presId="urn:microsoft.com/office/officeart/2005/8/layout/hierarchy3"/>
    <dgm:cxn modelId="{4950AB69-627F-44DD-8D6C-ABAD16C3F3D9}" type="presOf" srcId="{072D09D7-6A80-4B5A-BC6A-7CC9DC2AAF9E}" destId="{52F860F8-E094-4C81-9008-F7522CD4B833}" srcOrd="0" destOrd="0" presId="urn:microsoft.com/office/officeart/2005/8/layout/hierarchy3"/>
    <dgm:cxn modelId="{202C1449-93C2-49D6-8432-B7FCCB6673CF}" type="presOf" srcId="{0C98217F-C03B-4F28-BF5C-E36D756983A3}" destId="{B827A7E3-5B4D-480C-9952-98D05D8EF2FE}" srcOrd="0" destOrd="0" presId="urn:microsoft.com/office/officeart/2005/8/layout/hierarchy3"/>
    <dgm:cxn modelId="{DD8F784E-3B07-4118-AEAD-9EC651DD8A4C}" srcId="{517DA756-2A33-43E8-94D4-B12585EAB7F4}" destId="{FADCFD5F-E6A1-4706-9E53-4C2304E1C7FC}" srcOrd="1" destOrd="0" parTransId="{F9B2BA2B-C70A-45F2-A05B-8E3A623DCB3C}" sibTransId="{67818601-3880-40F3-90D6-D570533BD064}"/>
    <dgm:cxn modelId="{8C969D8D-F7FC-4C15-AACF-9120C8EF4C62}" type="presOf" srcId="{76DBA6BF-03A9-47DB-9F51-A3296BC84279}" destId="{20ED8943-BFF5-4D3C-85E9-39F84E87B828}" srcOrd="0" destOrd="0" presId="urn:microsoft.com/office/officeart/2005/8/layout/hierarchy3"/>
    <dgm:cxn modelId="{4D9E4E56-C486-4695-8FAE-3B6163AA3758}" type="presOf" srcId="{E1C3D73B-B8D8-456F-B8A4-2091E85F1AB8}" destId="{53A5EEDD-5A85-4E4E-A7F2-F3D9DC56E39A}" srcOrd="0" destOrd="0" presId="urn:microsoft.com/office/officeart/2005/8/layout/hierarchy3"/>
    <dgm:cxn modelId="{F43323EF-D46B-495D-9D23-411F16494923}" type="presOf" srcId="{816195E4-1D63-45E8-8188-F3E0B79F4FB7}" destId="{33669C94-CA44-409E-A8AA-27A978FC82D9}" srcOrd="0" destOrd="0" presId="urn:microsoft.com/office/officeart/2005/8/layout/hierarchy3"/>
    <dgm:cxn modelId="{8D7B37EA-D5AE-4FEE-9363-66042CB50BE7}" type="presOf" srcId="{B3B45B71-B883-4949-A7DA-0799CA28AD39}" destId="{4A62E8D3-54F9-4117-8E56-8B77C31AF293}" srcOrd="0" destOrd="0" presId="urn:microsoft.com/office/officeart/2005/8/layout/hierarchy3"/>
    <dgm:cxn modelId="{41357A15-34AB-4EDE-8B40-358E4FAD296C}" srcId="{0C98217F-C03B-4F28-BF5C-E36D756983A3}" destId="{428889F1-B37B-4FD0-BDA5-1F24C8D5E20B}" srcOrd="1" destOrd="0" parTransId="{63F601B4-03FC-4B2F-922D-4B5881C0101D}" sibTransId="{26C9B93E-B549-475F-AF1D-7E170E9324F1}"/>
    <dgm:cxn modelId="{572156FF-85BC-48D9-AB25-E4B749C5B57D}" type="presOf" srcId="{159787AD-367E-4773-AA47-77FB5433C759}" destId="{BD54B791-776D-4CD8-A3B2-3904B396709F}" srcOrd="0" destOrd="0" presId="urn:microsoft.com/office/officeart/2005/8/layout/hierarchy3"/>
    <dgm:cxn modelId="{EFCC12A7-FD45-4716-AB24-641D1E98948D}" srcId="{0C98217F-C03B-4F28-BF5C-E36D756983A3}" destId="{A54E3837-0A54-405C-9BAB-2D19911B19F7}" srcOrd="0" destOrd="0" parTransId="{9602FB7B-0B0A-45A4-B0AA-D908B631F987}" sibTransId="{95E89CF6-4804-4706-8487-A66F2BF287D3}"/>
    <dgm:cxn modelId="{3F81AC31-F37B-4F0B-BF48-0DB43FDAAE71}" type="presOf" srcId="{F854DD40-F55D-4D71-9049-03BC697133EE}" destId="{332D316A-7876-4843-B989-F5609C940526}" srcOrd="0" destOrd="0" presId="urn:microsoft.com/office/officeart/2005/8/layout/hierarchy3"/>
    <dgm:cxn modelId="{415CC0B2-FDE2-4B1F-B032-BD6A25514895}" type="presOf" srcId="{0FD8072A-0FCA-4296-AC6E-F550874D3528}" destId="{40319C02-6F8A-44A7-8FF2-51E7E2BEAA06}" srcOrd="1" destOrd="0" presId="urn:microsoft.com/office/officeart/2005/8/layout/hierarchy3"/>
    <dgm:cxn modelId="{6CA21D61-AA1E-4FF7-80D2-4EF0D00F70A6}" type="presOf" srcId="{197E0FCB-119E-47F6-96C5-12581AC9024B}" destId="{30F6F854-E34E-4AB7-8B1E-F8112514257F}" srcOrd="0" destOrd="0" presId="urn:microsoft.com/office/officeart/2005/8/layout/hierarchy3"/>
    <dgm:cxn modelId="{5B2369B5-E326-4FF9-8E12-D15B81250378}" srcId="{A54E3837-0A54-405C-9BAB-2D19911B19F7}" destId="{BB0A8493-B066-4915-AEB9-829BE855A5AF}" srcOrd="1" destOrd="0" parTransId="{B6F5B15E-9A3C-4509-9043-4DFC17AB06FA}" sibTransId="{6AC1F120-F9B0-4BC6-A951-DA04A484E088}"/>
    <dgm:cxn modelId="{7BA5DB28-796D-49ED-96FB-6AB0B789266F}" type="presOf" srcId="{0FD8072A-0FCA-4296-AC6E-F550874D3528}" destId="{EAF6ADE0-C44F-46D9-8D52-1C3951F8EFB0}" srcOrd="0" destOrd="0" presId="urn:microsoft.com/office/officeart/2005/8/layout/hierarchy3"/>
    <dgm:cxn modelId="{F1144D10-BEF2-44EC-83B2-FF35716BFAFA}" srcId="{0C98217F-C03B-4F28-BF5C-E36D756983A3}" destId="{0FD8072A-0FCA-4296-AC6E-F550874D3528}" srcOrd="2" destOrd="0" parTransId="{A2AAD46E-356E-4271-BB3D-A0808104C475}" sibTransId="{DFB5F141-EA5E-4515-84F8-8C4E5E105F1A}"/>
    <dgm:cxn modelId="{075A18CE-6AE0-4C87-A5AA-47967D5AE427}" srcId="{0FD8072A-0FCA-4296-AC6E-F550874D3528}" destId="{816195E4-1D63-45E8-8188-F3E0B79F4FB7}" srcOrd="1" destOrd="0" parTransId="{197E0FCB-119E-47F6-96C5-12581AC9024B}" sibTransId="{C3B280AD-C996-4A6F-9CEA-A468D4FD98E2}"/>
    <dgm:cxn modelId="{CC87166F-D76A-442C-826B-682EF17E2181}" srcId="{517DA756-2A33-43E8-94D4-B12585EAB7F4}" destId="{072D09D7-6A80-4B5A-BC6A-7CC9DC2AAF9E}" srcOrd="3" destOrd="0" parTransId="{CE7383FA-F274-4023-93F1-8080DD4135C8}" sibTransId="{44EDEC9C-98D4-4BA6-A305-DD9AA1717268}"/>
    <dgm:cxn modelId="{31DFFC78-C0FC-4BAA-9BEB-1225AA7B05EE}" type="presOf" srcId="{90026297-5D8A-402D-818C-3331362FC8B5}" destId="{0F040343-606D-4B56-B9BC-2F2D04C1459F}" srcOrd="0" destOrd="0" presId="urn:microsoft.com/office/officeart/2005/8/layout/hierarchy3"/>
    <dgm:cxn modelId="{443BF59E-5E86-400D-B16F-F0D9165B8341}" srcId="{428889F1-B37B-4FD0-BDA5-1F24C8D5E20B}" destId="{ED4AF217-EB82-4313-A224-F9B45B549579}" srcOrd="1" destOrd="0" parTransId="{1535A338-73F0-4D19-AAF6-9A266D1830AF}" sibTransId="{4EC62B0F-73C6-475B-97E9-F17DA6238B09}"/>
    <dgm:cxn modelId="{DBE69BED-56A5-46AE-B6D4-93973BF6A145}" type="presOf" srcId="{428889F1-B37B-4FD0-BDA5-1F24C8D5E20B}" destId="{819CCADE-612B-4CB2-8D30-239D4DE2A79C}" srcOrd="0" destOrd="0" presId="urn:microsoft.com/office/officeart/2005/8/layout/hierarchy3"/>
    <dgm:cxn modelId="{0B17D067-D2C1-4E67-879E-14CC6D868D13}" srcId="{428889F1-B37B-4FD0-BDA5-1F24C8D5E20B}" destId="{B3B45B71-B883-4949-A7DA-0799CA28AD39}" srcOrd="0" destOrd="0" parTransId="{F52BF55C-9A15-4534-916D-D951D94110ED}" sibTransId="{AA4371F3-2C0F-4C97-B35B-6BE83B1AE8B3}"/>
    <dgm:cxn modelId="{56D1FA2C-1651-49DB-AB4D-AB99AF55D32D}" type="presOf" srcId="{E612FF7A-9AF4-40EC-B8DD-240A40136883}" destId="{9E49B8AF-0DFF-45BC-9998-7DCE103EEF21}" srcOrd="0" destOrd="0" presId="urn:microsoft.com/office/officeart/2005/8/layout/hierarchy3"/>
    <dgm:cxn modelId="{40E68542-0C92-4B5C-9573-966E8097D795}" type="presOf" srcId="{7FEC10EF-01B5-488E-9B74-264C4E62D59B}" destId="{1A72451E-FE65-4451-A7C1-EA36ECD61477}" srcOrd="0" destOrd="0" presId="urn:microsoft.com/office/officeart/2005/8/layout/hierarchy3"/>
    <dgm:cxn modelId="{B5BC44AE-50E5-4EEA-AF14-C8A13EAE4661}" type="presOf" srcId="{517DA756-2A33-43E8-94D4-B12585EAB7F4}" destId="{653CDE7F-6FBD-4811-B1B5-07E53A7171E3}" srcOrd="0" destOrd="0" presId="urn:microsoft.com/office/officeart/2005/8/layout/hierarchy3"/>
    <dgm:cxn modelId="{52B90C43-466F-4D22-9914-36E0D2A5AA96}" srcId="{A54E3837-0A54-405C-9BAB-2D19911B19F7}" destId="{76DBA6BF-03A9-47DB-9F51-A3296BC84279}" srcOrd="0" destOrd="0" parTransId="{7FEC10EF-01B5-488E-9B74-264C4E62D59B}" sibTransId="{01F7AC7E-D971-4CCB-B911-3FB12EF65009}"/>
    <dgm:cxn modelId="{25B46079-1F0A-4EC6-82DA-51B384825BB3}" type="presOf" srcId="{A54E3837-0A54-405C-9BAB-2D19911B19F7}" destId="{2ABBA4EB-CB2D-4164-95C3-7FE4080E94CE}" srcOrd="1" destOrd="0" presId="urn:microsoft.com/office/officeart/2005/8/layout/hierarchy3"/>
    <dgm:cxn modelId="{3393F865-B9EC-4AE2-9DAA-AF8F84179010}" type="presOf" srcId="{B6F5B15E-9A3C-4509-9043-4DFC17AB06FA}" destId="{04CE0D06-EF32-4B31-989B-2A7D8E384ABC}" srcOrd="0" destOrd="0" presId="urn:microsoft.com/office/officeart/2005/8/layout/hierarchy3"/>
    <dgm:cxn modelId="{44B27870-68AC-457B-A52F-C97EEACC8DA4}" type="presOf" srcId="{A54E3837-0A54-405C-9BAB-2D19911B19F7}" destId="{FC9394B6-C912-4A56-BF62-320EAD65230B}" srcOrd="0" destOrd="0" presId="urn:microsoft.com/office/officeart/2005/8/layout/hierarchy3"/>
    <dgm:cxn modelId="{3D4487B1-98F8-4676-8301-6F626ED06607}" type="presOf" srcId="{EDFE0938-3168-4F01-B469-932713375569}" destId="{FDE724D7-ECD5-45D9-A870-47018A89469F}" srcOrd="0" destOrd="0" presId="urn:microsoft.com/office/officeart/2005/8/layout/hierarchy3"/>
    <dgm:cxn modelId="{6990A214-3B27-4D1E-9FF5-FB29FEEF80CF}" type="presOf" srcId="{7E4F3310-F744-484E-9266-E8C9DFA168D1}" destId="{E6621B0C-E924-422C-8175-B03E6C6C0D29}" srcOrd="0" destOrd="0" presId="urn:microsoft.com/office/officeart/2005/8/layout/hierarchy3"/>
    <dgm:cxn modelId="{28A28438-8A35-4A2E-B408-30332432D895}" type="presOf" srcId="{FC99486B-0CC8-42AE-955A-27F8DD8B7D32}" destId="{FF6C045B-575E-4681-BD02-B731FC7CAD6D}" srcOrd="0" destOrd="0" presId="urn:microsoft.com/office/officeart/2005/8/layout/hierarchy3"/>
    <dgm:cxn modelId="{679F5597-B93F-421B-B914-4D04F21BB62B}" type="presOf" srcId="{F9B2BA2B-C70A-45F2-A05B-8E3A623DCB3C}" destId="{D2A6B2AF-75C8-4F73-B854-E400C4D42F4B}" srcOrd="0" destOrd="0" presId="urn:microsoft.com/office/officeart/2005/8/layout/hierarchy3"/>
    <dgm:cxn modelId="{E8B6360B-0074-4927-9118-33D20DBB69C9}" srcId="{0C98217F-C03B-4F28-BF5C-E36D756983A3}" destId="{517DA756-2A33-43E8-94D4-B12585EAB7F4}" srcOrd="3" destOrd="0" parTransId="{389132C4-E7B9-4955-A2BF-27066988C2BF}" sibTransId="{96248922-D58C-4342-A23F-EFF4DBBEDFDF}"/>
    <dgm:cxn modelId="{CFD26170-D774-4614-9CF8-5F17003B8E3C}" srcId="{517DA756-2A33-43E8-94D4-B12585EAB7F4}" destId="{F854DD40-F55D-4D71-9049-03BC697133EE}" srcOrd="2" destOrd="0" parTransId="{E1C3D73B-B8D8-456F-B8A4-2091E85F1AB8}" sibTransId="{DC7F7540-C3D3-4DA1-A346-5F8581490A13}"/>
    <dgm:cxn modelId="{0D06DC37-1E07-4306-AC01-C5F394CBB63C}" type="presOf" srcId="{1535A338-73F0-4D19-AAF6-9A266D1830AF}" destId="{0751F25C-38F8-4EE4-A1CB-7196EE9C66C4}" srcOrd="0" destOrd="0" presId="urn:microsoft.com/office/officeart/2005/8/layout/hierarchy3"/>
    <dgm:cxn modelId="{D02B56C6-FB80-4ABB-9A4A-459B956A59FE}" type="presOf" srcId="{ED4AF217-EB82-4313-A224-F9B45B549579}" destId="{4D256984-DDF3-4EF2-871D-09BB75A2FC64}" srcOrd="0" destOrd="0" presId="urn:microsoft.com/office/officeart/2005/8/layout/hierarchy3"/>
    <dgm:cxn modelId="{EDDEC68C-5C30-4A28-8C98-BF8B2CA12A72}" type="presOf" srcId="{517DA756-2A33-43E8-94D4-B12585EAB7F4}" destId="{2984C393-9DA2-402C-B93F-EFB300E5C1F3}" srcOrd="1" destOrd="0" presId="urn:microsoft.com/office/officeart/2005/8/layout/hierarchy3"/>
    <dgm:cxn modelId="{BA3EE79B-A915-4D24-8A07-F286BDDF752B}" srcId="{0FD8072A-0FCA-4296-AC6E-F550874D3528}" destId="{7E4F3310-F744-484E-9266-E8C9DFA168D1}" srcOrd="0" destOrd="0" parTransId="{EDFE0938-3168-4F01-B469-932713375569}" sibTransId="{1E00CB43-D184-4276-8A06-7517727EDE2C}"/>
    <dgm:cxn modelId="{00C8F104-3819-4CF8-B2A2-1E75BB4EA213}" type="presOf" srcId="{CE7383FA-F274-4023-93F1-8080DD4135C8}" destId="{0CE987DC-8C07-4E08-B0E0-008C4500AD39}" srcOrd="0" destOrd="0" presId="urn:microsoft.com/office/officeart/2005/8/layout/hierarchy3"/>
    <dgm:cxn modelId="{7E0A2D8B-7DF5-4E1D-8443-4B22A616E993}" type="presOf" srcId="{F52BF55C-9A15-4534-916D-D951D94110ED}" destId="{72436211-9728-4FE9-9967-5D35ACF3560D}" srcOrd="0" destOrd="0" presId="urn:microsoft.com/office/officeart/2005/8/layout/hierarchy3"/>
    <dgm:cxn modelId="{93A26B9E-EB11-40DD-A9EA-2B329361A179}" type="presOf" srcId="{428889F1-B37B-4FD0-BDA5-1F24C8D5E20B}" destId="{CED4BA25-9369-4EB7-BA4F-C95F49425445}" srcOrd="1" destOrd="0" presId="urn:microsoft.com/office/officeart/2005/8/layout/hierarchy3"/>
    <dgm:cxn modelId="{6E92CB74-84C3-445C-83B2-0ECA45191241}" type="presOf" srcId="{BB0A8493-B066-4915-AEB9-829BE855A5AF}" destId="{B1E40A7F-0DAB-4262-A785-C0FC531397AE}" srcOrd="0" destOrd="0" presId="urn:microsoft.com/office/officeart/2005/8/layout/hierarchy3"/>
    <dgm:cxn modelId="{8C30935E-CA69-4C23-8A6D-14D0639327EC}" type="presParOf" srcId="{B827A7E3-5B4D-480C-9952-98D05D8EF2FE}" destId="{43EB6CDE-2397-4563-9DEC-0478C9C65935}" srcOrd="0" destOrd="0" presId="urn:microsoft.com/office/officeart/2005/8/layout/hierarchy3"/>
    <dgm:cxn modelId="{E1997AF6-AD3A-4384-B1F2-15B865FBDD2D}" type="presParOf" srcId="{43EB6CDE-2397-4563-9DEC-0478C9C65935}" destId="{EC0D7F0C-BF6A-4337-8CEA-7960AF29B326}" srcOrd="0" destOrd="0" presId="urn:microsoft.com/office/officeart/2005/8/layout/hierarchy3"/>
    <dgm:cxn modelId="{6136AEFC-2DFA-4793-8D1C-7D27C5BC1B23}" type="presParOf" srcId="{EC0D7F0C-BF6A-4337-8CEA-7960AF29B326}" destId="{FC9394B6-C912-4A56-BF62-320EAD65230B}" srcOrd="0" destOrd="0" presId="urn:microsoft.com/office/officeart/2005/8/layout/hierarchy3"/>
    <dgm:cxn modelId="{A5B99EBB-7FE7-4EBD-931B-4C9FC5A9462C}" type="presParOf" srcId="{EC0D7F0C-BF6A-4337-8CEA-7960AF29B326}" destId="{2ABBA4EB-CB2D-4164-95C3-7FE4080E94CE}" srcOrd="1" destOrd="0" presId="urn:microsoft.com/office/officeart/2005/8/layout/hierarchy3"/>
    <dgm:cxn modelId="{C4577535-3C9A-4245-A985-FC4F73DB94EE}" type="presParOf" srcId="{43EB6CDE-2397-4563-9DEC-0478C9C65935}" destId="{0BDA236C-5860-4CED-916A-6BBBB50C6054}" srcOrd="1" destOrd="0" presId="urn:microsoft.com/office/officeart/2005/8/layout/hierarchy3"/>
    <dgm:cxn modelId="{CE368C30-0F26-4D34-9D2D-55243AC3CA43}" type="presParOf" srcId="{0BDA236C-5860-4CED-916A-6BBBB50C6054}" destId="{1A72451E-FE65-4451-A7C1-EA36ECD61477}" srcOrd="0" destOrd="0" presId="urn:microsoft.com/office/officeart/2005/8/layout/hierarchy3"/>
    <dgm:cxn modelId="{51BC09B9-B65B-48A7-B1AF-AF14E73B31CC}" type="presParOf" srcId="{0BDA236C-5860-4CED-916A-6BBBB50C6054}" destId="{20ED8943-BFF5-4D3C-85E9-39F84E87B828}" srcOrd="1" destOrd="0" presId="urn:microsoft.com/office/officeart/2005/8/layout/hierarchy3"/>
    <dgm:cxn modelId="{025569DE-33CB-444F-9D03-5B8C8E82DA0A}" type="presParOf" srcId="{0BDA236C-5860-4CED-916A-6BBBB50C6054}" destId="{04CE0D06-EF32-4B31-989B-2A7D8E384ABC}" srcOrd="2" destOrd="0" presId="urn:microsoft.com/office/officeart/2005/8/layout/hierarchy3"/>
    <dgm:cxn modelId="{148419FE-763C-482B-A2B3-842F65660C7A}" type="presParOf" srcId="{0BDA236C-5860-4CED-916A-6BBBB50C6054}" destId="{B1E40A7F-0DAB-4262-A785-C0FC531397AE}" srcOrd="3" destOrd="0" presId="urn:microsoft.com/office/officeart/2005/8/layout/hierarchy3"/>
    <dgm:cxn modelId="{8C053174-D40F-4B64-8B1D-DEE90EE8B8B6}" type="presParOf" srcId="{B827A7E3-5B4D-480C-9952-98D05D8EF2FE}" destId="{441E4055-3615-4631-9212-92A8A8DE323E}" srcOrd="1" destOrd="0" presId="urn:microsoft.com/office/officeart/2005/8/layout/hierarchy3"/>
    <dgm:cxn modelId="{B5CE6D4A-C3B3-42BD-933A-36BDF24EF034}" type="presParOf" srcId="{441E4055-3615-4631-9212-92A8A8DE323E}" destId="{3C934AB0-D072-4AF4-81AD-C778F4F561A6}" srcOrd="0" destOrd="0" presId="urn:microsoft.com/office/officeart/2005/8/layout/hierarchy3"/>
    <dgm:cxn modelId="{687C50A9-34BD-4126-93F6-265ED668BEDF}" type="presParOf" srcId="{3C934AB0-D072-4AF4-81AD-C778F4F561A6}" destId="{819CCADE-612B-4CB2-8D30-239D4DE2A79C}" srcOrd="0" destOrd="0" presId="urn:microsoft.com/office/officeart/2005/8/layout/hierarchy3"/>
    <dgm:cxn modelId="{4AD3F9AE-B6B4-444D-9DB4-010AC916B63D}" type="presParOf" srcId="{3C934AB0-D072-4AF4-81AD-C778F4F561A6}" destId="{CED4BA25-9369-4EB7-BA4F-C95F49425445}" srcOrd="1" destOrd="0" presId="urn:microsoft.com/office/officeart/2005/8/layout/hierarchy3"/>
    <dgm:cxn modelId="{8A576A5A-3721-4846-916E-DDE0003F14AD}" type="presParOf" srcId="{441E4055-3615-4631-9212-92A8A8DE323E}" destId="{96186FBE-2CB2-49E5-A47A-BBE3F2736CBB}" srcOrd="1" destOrd="0" presId="urn:microsoft.com/office/officeart/2005/8/layout/hierarchy3"/>
    <dgm:cxn modelId="{FD8CA8E4-0FF7-4E47-A01E-D314AF152ADA}" type="presParOf" srcId="{96186FBE-2CB2-49E5-A47A-BBE3F2736CBB}" destId="{72436211-9728-4FE9-9967-5D35ACF3560D}" srcOrd="0" destOrd="0" presId="urn:microsoft.com/office/officeart/2005/8/layout/hierarchy3"/>
    <dgm:cxn modelId="{0958EA35-EEFC-4335-9A2D-33CC37C06DC4}" type="presParOf" srcId="{96186FBE-2CB2-49E5-A47A-BBE3F2736CBB}" destId="{4A62E8D3-54F9-4117-8E56-8B77C31AF293}" srcOrd="1" destOrd="0" presId="urn:microsoft.com/office/officeart/2005/8/layout/hierarchy3"/>
    <dgm:cxn modelId="{A39783DA-D417-4EDA-AEFC-89A72795B2FF}" type="presParOf" srcId="{96186FBE-2CB2-49E5-A47A-BBE3F2736CBB}" destId="{0751F25C-38F8-4EE4-A1CB-7196EE9C66C4}" srcOrd="2" destOrd="0" presId="urn:microsoft.com/office/officeart/2005/8/layout/hierarchy3"/>
    <dgm:cxn modelId="{95791C1D-9A2B-4E1C-B9E4-03B17B1E7F37}" type="presParOf" srcId="{96186FBE-2CB2-49E5-A47A-BBE3F2736CBB}" destId="{4D256984-DDF3-4EF2-871D-09BB75A2FC64}" srcOrd="3" destOrd="0" presId="urn:microsoft.com/office/officeart/2005/8/layout/hierarchy3"/>
    <dgm:cxn modelId="{585E0734-4A93-41AB-837F-1473E8B3D2E5}" type="presParOf" srcId="{B827A7E3-5B4D-480C-9952-98D05D8EF2FE}" destId="{C6949B3E-B4C8-41FD-B7D3-C6F7BAF9125F}" srcOrd="2" destOrd="0" presId="urn:microsoft.com/office/officeart/2005/8/layout/hierarchy3"/>
    <dgm:cxn modelId="{BE425FBB-167C-4BB4-A938-7FDAF2C6662B}" type="presParOf" srcId="{C6949B3E-B4C8-41FD-B7D3-C6F7BAF9125F}" destId="{B9ABCFE3-4228-489F-AF15-04F7D7C76109}" srcOrd="0" destOrd="0" presId="urn:microsoft.com/office/officeart/2005/8/layout/hierarchy3"/>
    <dgm:cxn modelId="{EB47DC3A-0C57-433B-99D3-A580327CE5DA}" type="presParOf" srcId="{B9ABCFE3-4228-489F-AF15-04F7D7C76109}" destId="{EAF6ADE0-C44F-46D9-8D52-1C3951F8EFB0}" srcOrd="0" destOrd="0" presId="urn:microsoft.com/office/officeart/2005/8/layout/hierarchy3"/>
    <dgm:cxn modelId="{15A77FE0-05C4-47BE-A31D-5BB51C6E62F2}" type="presParOf" srcId="{B9ABCFE3-4228-489F-AF15-04F7D7C76109}" destId="{40319C02-6F8A-44A7-8FF2-51E7E2BEAA06}" srcOrd="1" destOrd="0" presId="urn:microsoft.com/office/officeart/2005/8/layout/hierarchy3"/>
    <dgm:cxn modelId="{0178E84C-5AC4-4C19-83C3-91636891AFAC}" type="presParOf" srcId="{C6949B3E-B4C8-41FD-B7D3-C6F7BAF9125F}" destId="{27ECAD21-4384-4C6F-8456-889A2645A601}" srcOrd="1" destOrd="0" presId="urn:microsoft.com/office/officeart/2005/8/layout/hierarchy3"/>
    <dgm:cxn modelId="{DD3C6833-4F09-440D-8F72-DC776D19F8F8}" type="presParOf" srcId="{27ECAD21-4384-4C6F-8456-889A2645A601}" destId="{FDE724D7-ECD5-45D9-A870-47018A89469F}" srcOrd="0" destOrd="0" presId="urn:microsoft.com/office/officeart/2005/8/layout/hierarchy3"/>
    <dgm:cxn modelId="{A65EDE56-E65A-46EA-BA09-5596891BBF18}" type="presParOf" srcId="{27ECAD21-4384-4C6F-8456-889A2645A601}" destId="{E6621B0C-E924-422C-8175-B03E6C6C0D29}" srcOrd="1" destOrd="0" presId="urn:microsoft.com/office/officeart/2005/8/layout/hierarchy3"/>
    <dgm:cxn modelId="{8442681B-2D57-4FAE-A098-D77FA3721681}" type="presParOf" srcId="{27ECAD21-4384-4C6F-8456-889A2645A601}" destId="{30F6F854-E34E-4AB7-8B1E-F8112514257F}" srcOrd="2" destOrd="0" presId="urn:microsoft.com/office/officeart/2005/8/layout/hierarchy3"/>
    <dgm:cxn modelId="{C718E78E-3E16-4084-9A93-9A5887AFC0EE}" type="presParOf" srcId="{27ECAD21-4384-4C6F-8456-889A2645A601}" destId="{33669C94-CA44-409E-A8AA-27A978FC82D9}" srcOrd="3" destOrd="0" presId="urn:microsoft.com/office/officeart/2005/8/layout/hierarchy3"/>
    <dgm:cxn modelId="{FB6F65F2-6C41-46C1-A596-0F14099BA893}" type="presParOf" srcId="{27ECAD21-4384-4C6F-8456-889A2645A601}" destId="{9E49B8AF-0DFF-45BC-9998-7DCE103EEF21}" srcOrd="4" destOrd="0" presId="urn:microsoft.com/office/officeart/2005/8/layout/hierarchy3"/>
    <dgm:cxn modelId="{EF3D1C87-9DB8-4E4B-9DD1-0A3E66979191}" type="presParOf" srcId="{27ECAD21-4384-4C6F-8456-889A2645A601}" destId="{0F040343-606D-4B56-B9BC-2F2D04C1459F}" srcOrd="5" destOrd="0" presId="urn:microsoft.com/office/officeart/2005/8/layout/hierarchy3"/>
    <dgm:cxn modelId="{72139356-ED49-4E25-A880-10B6442DD479}" type="presParOf" srcId="{B827A7E3-5B4D-480C-9952-98D05D8EF2FE}" destId="{2D2D6E68-6001-4B2B-8B97-50E586BA4043}" srcOrd="3" destOrd="0" presId="urn:microsoft.com/office/officeart/2005/8/layout/hierarchy3"/>
    <dgm:cxn modelId="{72BE0081-C362-4851-AA69-D3FFBB223A01}" type="presParOf" srcId="{2D2D6E68-6001-4B2B-8B97-50E586BA4043}" destId="{EF6FAF4B-F218-4B05-8491-DD8F82AB75D8}" srcOrd="0" destOrd="0" presId="urn:microsoft.com/office/officeart/2005/8/layout/hierarchy3"/>
    <dgm:cxn modelId="{E65AE776-9156-44BD-B47F-80D0FF1851D8}" type="presParOf" srcId="{EF6FAF4B-F218-4B05-8491-DD8F82AB75D8}" destId="{653CDE7F-6FBD-4811-B1B5-07E53A7171E3}" srcOrd="0" destOrd="0" presId="urn:microsoft.com/office/officeart/2005/8/layout/hierarchy3"/>
    <dgm:cxn modelId="{F40D5586-D708-428D-990B-69CA409B5272}" type="presParOf" srcId="{EF6FAF4B-F218-4B05-8491-DD8F82AB75D8}" destId="{2984C393-9DA2-402C-B93F-EFB300E5C1F3}" srcOrd="1" destOrd="0" presId="urn:microsoft.com/office/officeart/2005/8/layout/hierarchy3"/>
    <dgm:cxn modelId="{77854355-7009-4C8A-9742-8B50ADFEC30D}" type="presParOf" srcId="{2D2D6E68-6001-4B2B-8B97-50E586BA4043}" destId="{4CDC7965-A2A8-4A0F-9CD6-47AD8CA4A538}" srcOrd="1" destOrd="0" presId="urn:microsoft.com/office/officeart/2005/8/layout/hierarchy3"/>
    <dgm:cxn modelId="{8F2304D9-962E-4EB8-9F16-F6085913D894}" type="presParOf" srcId="{4CDC7965-A2A8-4A0F-9CD6-47AD8CA4A538}" destId="{FF6C045B-575E-4681-BD02-B731FC7CAD6D}" srcOrd="0" destOrd="0" presId="urn:microsoft.com/office/officeart/2005/8/layout/hierarchy3"/>
    <dgm:cxn modelId="{10B9B4F2-A8E2-4E36-A653-67462750BF8C}" type="presParOf" srcId="{4CDC7965-A2A8-4A0F-9CD6-47AD8CA4A538}" destId="{BD54B791-776D-4CD8-A3B2-3904B396709F}" srcOrd="1" destOrd="0" presId="urn:microsoft.com/office/officeart/2005/8/layout/hierarchy3"/>
    <dgm:cxn modelId="{F34A027A-3445-45BF-AE73-02F8CF76F175}" type="presParOf" srcId="{4CDC7965-A2A8-4A0F-9CD6-47AD8CA4A538}" destId="{D2A6B2AF-75C8-4F73-B854-E400C4D42F4B}" srcOrd="2" destOrd="0" presId="urn:microsoft.com/office/officeart/2005/8/layout/hierarchy3"/>
    <dgm:cxn modelId="{A390B177-60AA-4480-8193-1E87B4A5134B}" type="presParOf" srcId="{4CDC7965-A2A8-4A0F-9CD6-47AD8CA4A538}" destId="{76BB142F-E8B5-42A2-969A-1AE50F0019B3}" srcOrd="3" destOrd="0" presId="urn:microsoft.com/office/officeart/2005/8/layout/hierarchy3"/>
    <dgm:cxn modelId="{C5A4A302-97B1-4FA5-BE7D-87B511BAD27A}" type="presParOf" srcId="{4CDC7965-A2A8-4A0F-9CD6-47AD8CA4A538}" destId="{53A5EEDD-5A85-4E4E-A7F2-F3D9DC56E39A}" srcOrd="4" destOrd="0" presId="urn:microsoft.com/office/officeart/2005/8/layout/hierarchy3"/>
    <dgm:cxn modelId="{5740F1B0-7716-41D7-88A3-EC4FC0F6C7E0}" type="presParOf" srcId="{4CDC7965-A2A8-4A0F-9CD6-47AD8CA4A538}" destId="{332D316A-7876-4843-B989-F5609C940526}" srcOrd="5" destOrd="0" presId="urn:microsoft.com/office/officeart/2005/8/layout/hierarchy3"/>
    <dgm:cxn modelId="{E28E241A-AC3F-420D-A5ED-EBE87C23DD0A}" type="presParOf" srcId="{4CDC7965-A2A8-4A0F-9CD6-47AD8CA4A538}" destId="{0CE987DC-8C07-4E08-B0E0-008C4500AD39}" srcOrd="6" destOrd="0" presId="urn:microsoft.com/office/officeart/2005/8/layout/hierarchy3"/>
    <dgm:cxn modelId="{8026F0C9-CAA7-4A66-9428-1DBC69C9D353}" type="presParOf" srcId="{4CDC7965-A2A8-4A0F-9CD6-47AD8CA4A538}" destId="{52F860F8-E094-4C81-9008-F7522CD4B833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C583-F5E2-4B85-B8A5-663220062814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A020-D017-4AD0-82F4-14CE44A08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C583-F5E2-4B85-B8A5-663220062814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A020-D017-4AD0-82F4-14CE44A08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C583-F5E2-4B85-B8A5-663220062814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A020-D017-4AD0-82F4-14CE44A08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C583-F5E2-4B85-B8A5-663220062814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A020-D017-4AD0-82F4-14CE44A08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C583-F5E2-4B85-B8A5-663220062814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A020-D017-4AD0-82F4-14CE44A08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C583-F5E2-4B85-B8A5-663220062814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A020-D017-4AD0-82F4-14CE44A08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C583-F5E2-4B85-B8A5-663220062814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A020-D017-4AD0-82F4-14CE44A08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C583-F5E2-4B85-B8A5-663220062814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A020-D017-4AD0-82F4-14CE44A08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C583-F5E2-4B85-B8A5-663220062814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A020-D017-4AD0-82F4-14CE44A08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C583-F5E2-4B85-B8A5-663220062814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A020-D017-4AD0-82F4-14CE44A08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C583-F5E2-4B85-B8A5-663220062814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A020-D017-4AD0-82F4-14CE44A08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FC583-F5E2-4B85-B8A5-663220062814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5A020-D017-4AD0-82F4-14CE44A08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2714620"/>
            <a:ext cx="3008313" cy="308451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929190" y="0"/>
            <a:ext cx="3971924" cy="1941504"/>
          </a:xfrm>
        </p:spPr>
        <p:txBody>
          <a:bodyPr>
            <a:normAutofit/>
          </a:bodyPr>
          <a:lstStyle/>
          <a:p>
            <a:pPr algn="r"/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571604" y="2143116"/>
            <a:ext cx="3008313" cy="2697163"/>
          </a:xfrm>
        </p:spPr>
        <p:txBody>
          <a:bodyPr/>
          <a:lstStyle/>
          <a:p>
            <a:r>
              <a:rPr lang="ru-RU" dirty="0" smtClean="0"/>
              <a:t>                               </a:t>
            </a:r>
            <a:endParaRPr lang="ru-RU" dirty="0"/>
          </a:p>
        </p:txBody>
      </p:sp>
      <p:pic>
        <p:nvPicPr>
          <p:cNvPr id="6" name="Рисунок 5" descr="P1040686.JPG"/>
          <p:cNvPicPr>
            <a:picLocks noChangeAspect="1"/>
          </p:cNvPicPr>
          <p:nvPr/>
        </p:nvPicPr>
        <p:blipFill>
          <a:blip r:embed="rId2" cstate="print"/>
          <a:srcRect b="-1614"/>
          <a:stretch>
            <a:fillRect/>
          </a:stretch>
        </p:blipFill>
        <p:spPr>
          <a:xfrm>
            <a:off x="285720" y="142852"/>
            <a:ext cx="4643470" cy="4179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100919" y="857232"/>
            <a:ext cx="404308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Болбина</a:t>
            </a:r>
          </a:p>
          <a:p>
            <a:pPr algn="ctr">
              <a:buNone/>
            </a:pP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Ольга Геннадьевна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214818"/>
            <a:ext cx="892971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«Развитие эмоциональной сферы детей младшего дошкольного возраста через восприятие классической музыки».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1040597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2571736" y="1928802"/>
            <a:ext cx="6286544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357166"/>
            <a:ext cx="7069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Этапы мероприятий(5)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428736"/>
            <a:ext cx="535785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Взаимодействие с социумом.</a:t>
            </a:r>
            <a:endParaRPr lang="ru-RU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786058"/>
            <a:ext cx="5899500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>
              <a:buAutoNum type="arabicPeriod"/>
            </a:pPr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Концерт учащихся музыкальной студии </a:t>
            </a:r>
            <a:r>
              <a:rPr lang="ru-RU" sz="2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шк</a:t>
            </a:r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№9.</a:t>
            </a:r>
          </a:p>
          <a:p>
            <a:pPr marL="514350" indent="-514350">
              <a:buAutoNum type="arabicPeriod"/>
            </a:pP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Беседы о музыке с музыкальным иллюстрированием учениками студии. </a:t>
            </a:r>
          </a:p>
          <a:p>
            <a:pPr marL="514350" indent="-514350">
              <a:buAutoNum type="arabicPeriod"/>
            </a:pPr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Экскурсия в музыкальную студию.</a:t>
            </a:r>
          </a:p>
          <a:p>
            <a:pPr marL="514350" indent="-514350">
              <a:buAutoNum type="arabicPeriod"/>
            </a:pPr>
            <a:endParaRPr lang="ru-RU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1040675.JPG"/>
          <p:cNvPicPr>
            <a:picLocks noChangeAspect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>
          <a:xfrm>
            <a:off x="214282" y="2928934"/>
            <a:ext cx="485778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357166"/>
            <a:ext cx="7069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Этапы мероприятий(6)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1357298"/>
            <a:ext cx="5093141" cy="1104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Взаимодействие с родителями.</a:t>
            </a:r>
            <a:endParaRPr lang="ru-RU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2643182"/>
            <a:ext cx="471490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>
              <a:buAutoNum type="arabicPeriod"/>
            </a:pPr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Анкетирование.</a:t>
            </a:r>
          </a:p>
          <a:p>
            <a:pPr marL="514350" indent="-514350">
              <a:buAutoNum type="arabicPeriod"/>
            </a:pP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Участие в совместных развлечениях,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празниках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Оформление папок-передвижек, консультации.</a:t>
            </a:r>
            <a:endParaRPr lang="ru-RU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0" y="428604"/>
          <a:ext cx="9144000" cy="6000792"/>
        </p:xfrm>
        <a:graphic>
          <a:graphicData uri="http://schemas.openxmlformats.org/presentationml/2006/ole">
            <p:oleObj spid="_x0000_s20482" name="Документ" r:id="rId3" imgW="9828689" imgH="5930357" progId="Word.Document.12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500034" y="0"/>
          <a:ext cx="8215370" cy="6858000"/>
        </p:xfrm>
        <a:graphic>
          <a:graphicData uri="http://schemas.openxmlformats.org/presentationml/2006/ole">
            <p:oleObj spid="_x0000_s21506" name="Документ" r:id="rId3" imgW="7141149" imgH="7194507" progId="Word.Document.12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14290"/>
            <a:ext cx="724141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Этапы работы над восприятием музыки.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071538" y="1928802"/>
          <a:ext cx="6929486" cy="43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1292225" y="90488"/>
          <a:ext cx="6559550" cy="6675437"/>
        </p:xfrm>
        <a:graphic>
          <a:graphicData uri="http://schemas.openxmlformats.org/presentationml/2006/ole">
            <p:oleObj spid="_x0000_s22530" name="Документ" r:id="rId3" imgW="6559536" imgH="6676165" progId="Word.Document.12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1071538" y="571480"/>
          <a:ext cx="7123139" cy="5645647"/>
        </p:xfrm>
        <a:graphic>
          <a:graphicData uri="http://schemas.openxmlformats.org/presentationml/2006/ole">
            <p:oleObj spid="_x0000_s23554" name="Документ" r:id="rId3" imgW="6674129" imgH="5289602" progId="Word.Document.12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10406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571613"/>
            <a:ext cx="5905541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357166"/>
            <a:ext cx="5292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 разработки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1571612"/>
            <a:ext cx="4500562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Обосновать  важность формирования основ музыкальной культуры, отзывчивость ребенка на настроение в музыке, начиная с раннего дошкольного возраста.</a:t>
            </a:r>
            <a:endParaRPr lang="ru-RU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2326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3400" b="1" spc="100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- Накапливать опыт восприятия произведений мировой музыкальной культуры, формировать богатство впечатлений.</a:t>
            </a:r>
          </a:p>
          <a:p>
            <a:endParaRPr lang="ru-RU" sz="3400" b="1" spc="100" dirty="0" smtClean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  <a:p>
            <a:r>
              <a:rPr lang="ru-RU" sz="3400" b="1" spc="100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- Вызывать сопереживание музыке, воспитывать эстетические чувства.</a:t>
            </a:r>
          </a:p>
          <a:p>
            <a:endParaRPr lang="ru-RU" sz="3400" b="1" spc="100" dirty="0" smtClean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  <a:p>
            <a:r>
              <a:rPr lang="ru-RU" sz="3400" b="1" spc="100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- Развивать музыкальное мышление (осознание эмоционального содержания музыки, выразительного языка музыки).</a:t>
            </a:r>
          </a:p>
          <a:p>
            <a:endParaRPr lang="ru-RU" sz="3400" b="1" spc="100" dirty="0" smtClean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  <a:p>
            <a:r>
              <a:rPr lang="ru-RU" sz="3400" b="1" spc="100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- Развивать творческое воображение (проявление творческой активности).</a:t>
            </a:r>
          </a:p>
          <a:p>
            <a:endParaRPr lang="ru-RU" sz="3400" b="1" spc="100" dirty="0" smtClean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  <a:p>
            <a:r>
              <a:rPr lang="ru-RU" sz="3400" b="1" spc="100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- Расширять знания детей о музыке.</a:t>
            </a:r>
          </a:p>
          <a:p>
            <a:endParaRPr lang="ru-RU" sz="3400" b="1" spc="100" dirty="0" smtClean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  <a:p>
            <a:r>
              <a:rPr lang="ru-RU" sz="3400" b="1" spc="100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- Вызывать и поддерживать интерес к музыке, развивать музыкально – эстетические потребности, начала вкуса, признание ценности музыки, представления о красоте.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116205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ChangeAspect="1"/>
          </p:cNvGraphicFramePr>
          <p:nvPr>
            <p:ph idx="4294967295"/>
          </p:nvPr>
        </p:nvGraphicFramePr>
        <p:xfrm>
          <a:off x="428596" y="1988811"/>
          <a:ext cx="8143932" cy="4651690"/>
        </p:xfrm>
        <a:graphic>
          <a:graphicData uri="http://schemas.openxmlformats.org/presentationml/2006/ole">
            <p:oleObj spid="_x0000_s1026" name="Документ" r:id="rId3" imgW="9250954" imgH="5285322" progId="Word.Document.12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14347" y="357167"/>
            <a:ext cx="807249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Психолого-педагогическое объяснение специфики восприятия и освоения обучающего материала детьми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0" y="293688"/>
          <a:ext cx="9144000" cy="6269037"/>
        </p:xfrm>
        <a:graphic>
          <a:graphicData uri="http://schemas.openxmlformats.org/presentationml/2006/ole">
            <p:oleObj spid="_x0000_s3074" name="Document" r:id="rId3" imgW="9970873" imgH="6835568" progId="Word.Document.8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10405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071678"/>
            <a:ext cx="5905509" cy="442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596" y="428604"/>
            <a:ext cx="72866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Этапы мероприятий(1)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1357298"/>
            <a:ext cx="4214842" cy="37240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Изучение литературы по реализации методической разработки.</a:t>
            </a:r>
          </a:p>
          <a:p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Изучение литературы и опыта работы по восприятию музыки на основе использования новых методов и приемов.</a:t>
            </a:r>
          </a:p>
          <a:p>
            <a:pPr algn="ctr"/>
            <a:endParaRPr lang="ru-RU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104058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282" y="2737582"/>
            <a:ext cx="5429256" cy="4120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285728"/>
            <a:ext cx="7069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Этапы мероприятий(2)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90104" y="1285860"/>
            <a:ext cx="4553896" cy="44627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Предметно-развивающая среда.</a:t>
            </a:r>
          </a:p>
          <a:p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1.Изготовление пособий.</a:t>
            </a:r>
          </a:p>
          <a:p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2.Пополнение фонотеки.</a:t>
            </a:r>
          </a:p>
          <a:p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3. Разработка схем.</a:t>
            </a:r>
          </a:p>
          <a:p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4. Пополнение группового музыкального уголка.</a:t>
            </a:r>
          </a:p>
          <a:p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5. Разработка музыкальных произведений.</a:t>
            </a:r>
          </a:p>
          <a:p>
            <a:endParaRPr lang="ru-RU" sz="2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endParaRPr lang="ru-RU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1040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214290"/>
            <a:ext cx="3929058" cy="4018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85720" y="285728"/>
            <a:ext cx="7069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Этапы мероприятий(3)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357298"/>
            <a:ext cx="600079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Содержание образовательной и развивающей работы.</a:t>
            </a:r>
            <a:endParaRPr lang="ru-RU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428868"/>
            <a:ext cx="6429420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«Настроения и чувства музыки»</a:t>
            </a:r>
          </a:p>
          <a:p>
            <a:pPr marL="457200" indent="-457200">
              <a:buAutoNum type="arabicPeriod"/>
            </a:pPr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Пьеса Л.В. Бетховена «Весело-грустно»</a:t>
            </a:r>
          </a:p>
          <a:p>
            <a:pPr marL="457200" indent="-457200">
              <a:buAutoNum type="arabicPeriod"/>
            </a:pP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Цикл занятий «Просьба. Радость. печаль».</a:t>
            </a:r>
          </a:p>
          <a:p>
            <a:pPr marL="457200" indent="-457200">
              <a:buAutoNum type="arabicPeriod"/>
            </a:pPr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Цикл занятий «Черты характера человека».</a:t>
            </a:r>
          </a:p>
          <a:p>
            <a:pPr marL="457200" indent="-457200">
              <a:buAutoNum type="arabicPeriod"/>
            </a:pP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Цикл занятий по пьесе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Д.Кабалевского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«Клоуны».</a:t>
            </a:r>
          </a:p>
          <a:p>
            <a:pPr marL="457200" indent="-457200">
              <a:buAutoNum type="arabicPeriod"/>
            </a:pPr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Цикл занятий «Смелость, тревога».</a:t>
            </a:r>
          </a:p>
          <a:p>
            <a:pPr marL="457200" indent="-457200">
              <a:buAutoNum type="arabicPeriod"/>
            </a:pP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Цикл занятий «Мамин праздник».</a:t>
            </a:r>
          </a:p>
          <a:p>
            <a:pPr marL="457200" indent="-457200">
              <a:buAutoNum type="arabicPeriod"/>
            </a:pPr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Цикл занятий «Разные чувства».</a:t>
            </a:r>
          </a:p>
          <a:p>
            <a:pPr marL="457200" indent="-457200">
              <a:buAutoNum type="arabicPeriod"/>
            </a:pPr>
            <a:endParaRPr lang="ru-RU" sz="24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57200" indent="-457200">
              <a:buAutoNum type="arabicPeriod"/>
            </a:pPr>
            <a:endParaRPr lang="ru-RU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P1040679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1" y="2719078"/>
            <a:ext cx="7358082" cy="4138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2" y="285728"/>
            <a:ext cx="7069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Этапы мероприятий(4)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1428736"/>
            <a:ext cx="4840521" cy="1104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Взаимодействие со специалистами.</a:t>
            </a:r>
            <a:endParaRPr lang="ru-RU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6248" y="2571744"/>
            <a:ext cx="414337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>
              <a:buAutoNum type="arabicPeriod"/>
            </a:pPr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Развлечение «Моя лошадка».</a:t>
            </a:r>
          </a:p>
          <a:p>
            <a:pPr marL="514350" indent="-514350">
              <a:buAutoNum type="arabicPeriod"/>
            </a:pP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Тренинг «Настроения и чувства».</a:t>
            </a:r>
          </a:p>
          <a:p>
            <a:pPr marL="514350" indent="-514350">
              <a:buAutoNum type="arabicPeriod"/>
            </a:pPr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Комплексное занятие «Разноцветная музыка»</a:t>
            </a:r>
            <a:endParaRPr lang="ru-RU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279</TotalTime>
  <Words>370</Words>
  <Application>Microsoft Office PowerPoint</Application>
  <PresentationFormat>Экран (4:3)</PresentationFormat>
  <Paragraphs>70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Тема Office</vt:lpstr>
      <vt:lpstr>Документ</vt:lpstr>
      <vt:lpstr>Document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эмоциональной сферы детей младшего дошкольного возраста через восприятие классической музыки».</dc:title>
  <dc:creator>Ksenya</dc:creator>
  <cp:lastModifiedBy>Ksenya</cp:lastModifiedBy>
  <cp:revision>32</cp:revision>
  <dcterms:created xsi:type="dcterms:W3CDTF">2010-10-16T17:36:44Z</dcterms:created>
  <dcterms:modified xsi:type="dcterms:W3CDTF">2014-12-06T12:37:52Z</dcterms:modified>
</cp:coreProperties>
</file>