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644C-64A2-4E48-9FCD-80F304CEFA8D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ABF-FD19-420B-9C1B-5C5C42D767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644C-64A2-4E48-9FCD-80F304CEFA8D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ABF-FD19-420B-9C1B-5C5C42D76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644C-64A2-4E48-9FCD-80F304CEFA8D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ABF-FD19-420B-9C1B-5C5C42D76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644C-64A2-4E48-9FCD-80F304CEFA8D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ABF-FD19-420B-9C1B-5C5C42D767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644C-64A2-4E48-9FCD-80F304CEFA8D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ABF-FD19-420B-9C1B-5C5C42D76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644C-64A2-4E48-9FCD-80F304CEFA8D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ABF-FD19-420B-9C1B-5C5C42D767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644C-64A2-4E48-9FCD-80F304CEFA8D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ABF-FD19-420B-9C1B-5C5C42D767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644C-64A2-4E48-9FCD-80F304CEFA8D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ABF-FD19-420B-9C1B-5C5C42D76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644C-64A2-4E48-9FCD-80F304CEFA8D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ABF-FD19-420B-9C1B-5C5C42D76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644C-64A2-4E48-9FCD-80F304CEFA8D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ABF-FD19-420B-9C1B-5C5C42D76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644C-64A2-4E48-9FCD-80F304CEFA8D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ABF-FD19-420B-9C1B-5C5C42D767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76644C-64A2-4E48-9FCD-80F304CEFA8D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04CABF-FD19-420B-9C1B-5C5C42D767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7679407" cy="1944216"/>
          </a:xfrm>
        </p:spPr>
        <p:txBody>
          <a:bodyPr/>
          <a:lstStyle/>
          <a:p>
            <a:pPr algn="ctr"/>
            <a:r>
              <a:rPr lang="ru-RU" dirty="0" smtClean="0"/>
              <a:t>Музыкальные ансамбли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825269"/>
            <a:ext cx="5181129" cy="288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4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986463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822843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7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94992" y="4058669"/>
            <a:ext cx="2991807" cy="20674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184578" cy="504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993" y="4058669"/>
            <a:ext cx="2900363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0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6270625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2880320" cy="238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6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69013" cy="627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343403"/>
            <a:ext cx="3456384" cy="190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6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4077072"/>
            <a:ext cx="3694114" cy="2163020"/>
          </a:xfrm>
        </p:spPr>
        <p:txBody>
          <a:bodyPr/>
          <a:lstStyle/>
          <a:p>
            <a:r>
              <a:rPr lang="ru-RU" dirty="0" smtClean="0"/>
              <a:t>Презентацию подготовила </a:t>
            </a:r>
            <a:r>
              <a:rPr lang="ru-RU" dirty="0" err="1" smtClean="0"/>
              <a:t>Муз.рук</a:t>
            </a:r>
            <a:r>
              <a:rPr lang="ru-RU" dirty="0" smtClean="0"/>
              <a:t>. МБДОУ ДС№41 </a:t>
            </a:r>
            <a:r>
              <a:rPr lang="ru-RU" dirty="0" err="1" smtClean="0"/>
              <a:t>Козырчикова</a:t>
            </a:r>
            <a:r>
              <a:rPr lang="ru-RU" dirty="0" smtClean="0"/>
              <a:t> Алёна </a:t>
            </a:r>
            <a:r>
              <a:rPr lang="ru-RU" dirty="0" err="1" smtClean="0"/>
              <a:t>Козырчикова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55894325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437</TotalTime>
  <Words>13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Музыкальные ансамбли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slider999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Алена</cp:lastModifiedBy>
  <cp:revision>9</cp:revision>
  <dcterms:created xsi:type="dcterms:W3CDTF">2014-04-01T10:10:07Z</dcterms:created>
  <dcterms:modified xsi:type="dcterms:W3CDTF">2014-08-03T12:15:36Z</dcterms:modified>
</cp:coreProperties>
</file>