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ДОРОЖНАЯ АЗБУКА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6085160" cy="1524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Совместный досуг старшей и подготовительной групп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4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04665"/>
            <a:ext cx="6965245" cy="1080120"/>
          </a:xfrm>
        </p:spPr>
        <p:txBody>
          <a:bodyPr>
            <a:normAutofit/>
          </a:bodyPr>
          <a:lstStyle/>
          <a:p>
            <a:r>
              <a:rPr lang="ru-RU" sz="1800" dirty="0"/>
              <a:t>Ребята </a:t>
            </a:r>
            <a:r>
              <a:rPr lang="ru-RU" sz="1800" dirty="0" smtClean="0"/>
              <a:t>старшей </a:t>
            </a:r>
            <a:r>
              <a:rPr lang="ru-RU" sz="1800" dirty="0"/>
              <a:t>и </a:t>
            </a:r>
            <a:r>
              <a:rPr lang="ru-RU" sz="1800" dirty="0" smtClean="0"/>
              <a:t>подготовительной групп </a:t>
            </a:r>
            <a:r>
              <a:rPr lang="ru-RU" sz="1800" dirty="0"/>
              <a:t>рассказали о запрещающих и разрешающих </a:t>
            </a:r>
            <a:r>
              <a:rPr lang="ru-RU" sz="1800" dirty="0" smtClean="0"/>
              <a:t>знаках </a:t>
            </a:r>
            <a:r>
              <a:rPr lang="ru-RU" sz="1800" dirty="0"/>
              <a:t>дорожного движения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96" y="3866984"/>
            <a:ext cx="3516004" cy="2637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cer\Desktop\Лещинская\Дорожная азбука\IMG_0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9" y="1734053"/>
            <a:ext cx="3430670" cy="2573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Лещинская\Дорожная азбука\perehod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5277"/>
            <a:ext cx="1489348" cy="148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Лещинская\Дорожная азбука\prerho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98" y="1734053"/>
            <a:ext cx="1478090" cy="147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Лещинская\Дорожная азбука\Znak-3.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9" y="4899992"/>
            <a:ext cx="1611645" cy="1603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Лещинская\Дорожная азбука\dvizhenie-na-velosipedah-zapreshheno-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454" y="4899992"/>
            <a:ext cx="1603251" cy="16032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19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Спели замечательную песенку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«Дорога </a:t>
            </a:r>
            <a:r>
              <a:rPr lang="ru-RU" sz="2400" dirty="0"/>
              <a:t>не тропинка, дорога не канава. Сперва смотри налево,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потом </a:t>
            </a:r>
            <a:r>
              <a:rPr lang="ru-RU" sz="2400" dirty="0"/>
              <a:t>смотри направо</a:t>
            </a:r>
            <a:r>
              <a:rPr lang="ru-RU" sz="2400" dirty="0" smtClean="0"/>
              <a:t>."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2582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гости к ребятам пришёл СВЕТОФОР</a:t>
            </a:r>
            <a:endParaRPr lang="ru-RU" sz="2800" dirty="0"/>
          </a:p>
        </p:txBody>
      </p:sp>
      <p:pic>
        <p:nvPicPr>
          <p:cNvPr id="2052" name="Picture 4" descr="C:\Users\acer\Desktop\Лещинская\Дорожная азбука\IMG_0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805223" cy="5103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26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 Соревнования любителей водителей прошли под лозунгом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«Тише едешь - дальше </a:t>
            </a:r>
            <a:r>
              <a:rPr lang="ru-RU" sz="2800" dirty="0"/>
              <a:t>будешь</a:t>
            </a:r>
            <a:r>
              <a:rPr lang="ru-RU" sz="2800" dirty="0" smtClean="0"/>
              <a:t>"</a:t>
            </a:r>
            <a:endParaRPr lang="ru-RU" sz="2800" dirty="0"/>
          </a:p>
        </p:txBody>
      </p:sp>
      <p:pic>
        <p:nvPicPr>
          <p:cNvPr id="3074" name="Picture 2" descr="C:\Users\acer\Desktop\Лещинская\Дорожная азбука\IMG_0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869119" cy="440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80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6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FF0000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</TotalTime>
  <Words>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ДОРОЖНАЯ АЗБУКА</vt:lpstr>
      <vt:lpstr>Ребята старшей и подготовительной групп рассказали о запрещающих и разрешающих знаках дорожного движения</vt:lpstr>
      <vt:lpstr>Спели замечательную песенку  «Дорога не тропинка, дорога не канава. Сперва смотри налево,  потом смотри направо." </vt:lpstr>
      <vt:lpstr>В гости к ребятам пришёл СВЕТОФОР</vt:lpstr>
      <vt:lpstr> Соревнования любителей водителей прошли под лозунгом  «Тише едешь - дальше будешь"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АЗБУКА</dc:title>
  <dc:creator>acer</dc:creator>
  <cp:lastModifiedBy>acer</cp:lastModifiedBy>
  <cp:revision>5</cp:revision>
  <dcterms:created xsi:type="dcterms:W3CDTF">2014-11-30T14:34:54Z</dcterms:created>
  <dcterms:modified xsi:type="dcterms:W3CDTF">2014-11-30T15:20:18Z</dcterms:modified>
</cp:coreProperties>
</file>