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8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37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ru-RU" noProof="0" smtClean="0"/>
              <a:pPr/>
              <a:t>05.12.2014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6849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05.12.2014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09224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05.12.2014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75345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05.12.2014</a:t>
            </a:fld>
            <a:endParaRPr lang="ru-RU" noProof="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8692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3174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05.12.2014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4807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05.12.2014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3300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05.12.2014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76052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7167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Лето»: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9212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Осень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454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Зима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0534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05.12.2014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2779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05.12.2014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93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05.12.2014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9294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ru-RU" noProof="0" smtClean="0"/>
              <a:pPr/>
              <a:t>05.12.2014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«Методы и приемы обучения по речевому направлению в ДОУ»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 Педагогов № 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«ДСОВ № 75»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Братск, 2014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методические правила произнесения слов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говорит достаточно громко, чтобы ребенок расслышал слово;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произносит четко, т. е. энергично и правильно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артикeлируя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соблюдает правила орфоэпии, избегая искусственного произношения, утрирующего тот или иной звуковой компонент слова;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старается вставлять это слово в предложения так, чтобы показать возможно больше его грамматических форм.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24070"/>
            <a:ext cx="10058400" cy="1235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Предупреждение непонимания детьми речи воспитателя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Объяснять смысл слов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Вводя в индивидуальный словарь ребенка слово, воспитатель должен предупредить его непонимание или неточное понимание.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«Я тебе возьму!, Я тебе кину!, Я тебе сяду!»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«Нужен мне твой мяч!»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«Тоже мне мастер!, Нашелся мастер!»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«Дождешься от тебя помощи!»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«Стану я тебя слушать!»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«Вот это да!, Вот это мастер!»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Неподготовленная беседа (разговор)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2365" y="2057400"/>
            <a:ext cx="10422835" cy="452893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Воспитатель же должен быть обязательно подготовлен к любому виду общения с детьми.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Обучение пересказыванию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Текстами для пересказывания могут быть: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сообщения бытового характера, которые воспитатель передает детям в процессе свободного каждодневного общения и которые они пересказывают друг другу или взрослым членам своей семьи;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произведения художественной литературы, которые дети пересказывают на ООД по обучению монологической речи.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Темами сообщений воспитателя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события, случаи, происшедшие с ним или же могущие произойти по дороге на работу, на прогулке в лесу, в парке и т. д.; это могут быть описания животных, цветов, какого-то дома, дерева, леса — словом, всего, что окружает человека. </a:t>
            </a:r>
          </a:p>
          <a:p>
            <a:pPr algn="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Монолог-повествование</a:t>
            </a:r>
          </a:p>
          <a:p>
            <a:pPr algn="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Монолог-описание</a:t>
            </a:r>
          </a:p>
          <a:p>
            <a:pPr algn="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Монолог-рассуждение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рассказыванию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557" y="2070652"/>
            <a:ext cx="11449877" cy="43434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Рассказы детей можно классифицировать</a:t>
            </a:r>
          </a:p>
          <a:p>
            <a:pPr algn="just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рассказ о событиях: происшедших только что, происшедших значительно раньше;</a:t>
            </a:r>
          </a:p>
          <a:p>
            <a:pPr algn="just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рассказ о предметах (вещах, растениях, животных): наблюдаемых в данный момент, по памяти;</a:t>
            </a:r>
          </a:p>
          <a:p>
            <a:pPr algn="just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рассказ по картинке: статичной, подвижной — серии, развивающей сюжет (выполненной типографским способом, диафильм);</a:t>
            </a:r>
          </a:p>
          <a:p>
            <a:pPr algn="just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рассказ по кинофильму.</a:t>
            </a:r>
          </a:p>
          <a:p>
            <a:pPr algn="r"/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Повествование </a:t>
            </a: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Элементарное рассуждение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Процесс обучения состоит в том, что воспитатель,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во-первых, помогает ребенку с помощью плана (цепочки вопросов), не отступая от темы, излагать события в логической последовательности;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во-вторых, заботится об эмоциональной выразительности речи, подсказывая соответствующие интонации и предлагая подходящие для данной темы отрывки стихов, сказок, загадок, рассказов писателей.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сочинению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Детские сочинения можно классифицировать: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творческое сочинение по картинке;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контаминации (воображение себя) на темы художественных произведений;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свободное сочинение: а) сказок, б) рассказов.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выразительное чтение воспитателя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одной стороны  - способ довести до ребенка всю гамму эмоций, содержащуюся в читаемом художественном произведении, с другой — способ развития и совершенствования чувств.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Прочтение текста: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произношению тех слов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сила голоса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правильная расстановка логических ударений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темп речи.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Повторное чтение художественных произведений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 повторного чтения основных эпизодов, интересных описаний, важных рассуждений изучаемого произведения — лучшее усвоение его этического и эстетического содержания и, следовательно, его языка.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Методом обучения называют действия обучающего и обучаемого, выполняемые с целью передачи знаний от одного к другому.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Рассматривание картинок в книжке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Приемы рассматривания художественных иллюстраций к книжкам: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младшей группе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приемы рассматривания имеют целью узнавание ребенком персонажей, вещей («Узнай, кто это? Покажи, где, кто или что?»);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средней и старшей группах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соотнесение фраз текста с картинками («Найди картинку к таким словам... Какие слова подходят к этой картинке?»); в старшей группе - подведение ребенка к оценке цвета нарисованных предметов, выразительности жеста героя, расположения фигур («Почему нравится тебе эта картинка?»);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подготовительной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школе группе - сравнение иллюстраций разных художников к одному и тому же произведению.</a:t>
            </a: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Словесный комментарий воспитателя при сравнении иллюстраций разных художников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Просмотр диафильмов на темы сказок и рассказов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Диафильм отличается и своеобразием материальных средств подачи иллюстрации - фотопленка или слайды и проекционное устройство для их демонстрации. 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Большая активность восприятия детей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938" y="3501179"/>
            <a:ext cx="6944139" cy="22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Заучивание стихотворений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Произвольное запоминание — это внутренняя, интеллектуальная работа, полезная ребенку в трех отношениях: она помогает более быстрому, чем при непроизвольном запоминании, обогащению речи, интенсивнее развивает эстетические чувства — чувство поэзии, чувство прекрасного в языке, укрепляет намять — образную, связанную с воображением, и вербальную.</a:t>
            </a: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К. Д. Ушинский характеризовал припоминание как «труд, и труд иногда не легкий, к которому должно приучать дитя понемногу, так как причиной забывчивости часто бывает леность вспомнить забытое».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активизации детей в повторении и припоминании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Необходимо учитывать: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 художественное поэтическое произведение должно нравиться детям своей музыкальностью, красочностью образов, этическим содержанием;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оно должно доставлять эстетическое удовольствие, приносить нравственную удовлетворенность (дети должны полюбить героев, ждать с ними новой встречи; им должно быть приятно переживать вновь и вновь те чувства, которые вызвало у них стихотворение);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дети могут выполнять просьбу воспитателя из любви к нему самому, из стремления обрадовать его, заслужить похвалу.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 заучивании большого по объему произведения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вступительная реплика (или небольшая беседа) воспитателя;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чтение воспитателем всего текста;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повторение всего текста ребенком с хорошей памятью;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повторение всего текста ребенком со слабой памятью.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Организация слушания и просмотра радио- и телепередач для детей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Внимательное руководства со стороны воспитателей и родителей;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Телепередачи должны органично входить в систему приемов и методов воспитания детей.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939" y="4394751"/>
            <a:ext cx="1822174" cy="164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4130" y="4427054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2972" y="4633290"/>
            <a:ext cx="2034209" cy="151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слайд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Метод имитации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обучающий, и обучаемый говорят одно и то же, но по-разному;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этот метод применяется начиная с самой ранней возрастной ступени и на всех последующих;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обучение методом имитации может происходить непроизвольно в процессе общения с ребенком во время выполнения бытовых процедур.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Метод беседы-разговор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878676"/>
            <a:ext cx="10058400" cy="452212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 разговора состоит в том, что обучающий спрашивает, а обучаемый отвечает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опора на реальные предметы,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опора на объекты;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опора на картинку;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опора на словесный образец;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постановка различных вопросов-заданий.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Метод пересказа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 пересказа состоит в том, что воспитатель читает (рассказывает) детям художественное произведение или напоминает о том, что они вместе видели на прогулке, на экскурсии, или рассказывает случай из своей жизни, или дает словесное описание какого-либо предмета, животного, которого дети не видели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 в любимых героев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Инсценировки сказок,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рассказов и др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Методы сочинения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«сочинение» детьми сказок;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рассказывание реальных случаев из их жизни; художественных произведений;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описание картинок, реальных объектов — вещей, животных, растений.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навык экспромт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4771" y="2057399"/>
            <a:ext cx="10360429" cy="456868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должен быть подготовлен к тому, чтобы вступить с детьми в содержательный разговор: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бытовой деятельности (во время утренней встречи в детском саду; при подготовке к приему пищи, в умывальной, во время приема пищи; при подготовке ко сну; давая им хозяйственные и другие поручения и т. д.);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прогулках и экскурсиях; во время игр;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рассматривании картинок, диапозитивов, презентаций;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процессе трудовой деятельности;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 время чтения и обсуждения произведений художественной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Требования к культуре речи воспитателя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66" y="1479665"/>
            <a:ext cx="11355186" cy="492113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Речь воспитателя — основной источник речевого развития детей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детском саду.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Совершенствовать свою речь;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Совершенствовать  владение  речевыми навыками;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Культура речи (соответствие нормам грамматики, лексики, стилистики, правописания);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Речевой этикет;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Знания в области лингвистики (словарь);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Правильная  артикуляция звуков речи (дикция, сила голоса, темп речи);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Навык  выразительного художественного чтения и рассказывания.</a:t>
            </a:r>
          </a:p>
          <a:p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91548"/>
            <a:ext cx="10058400" cy="13680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Поэтическое и логическое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(обобщенное) восприятие слова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Ребенок предметы осматривает, трогает, ощупывает, поглаживает (осязает), прислушивается, как они звучат, пробует на вкус, нюхает (обоняет). 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Предмет, на котором ребенок сосредоточил свое внимание, входит в его сознание через все пять чувств: зрение, слух, обоняние, вкус, осязание.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чувственное познание мира развивает эмоциональную сферу ребенка.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4001541 - копия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ourSeasons_16x9_TP104001540" id="{F905817E-0C26-4527-B132-06F12AB95976}" vid="{25E166E1-7407-4320-8DFC-C03D6D10909B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
</file>

<file path=customXml/itemProps1.xml><?xml version="1.0" encoding="utf-8"?>
<ds:datastoreItem xmlns:ds="http://schemas.openxmlformats.org/officeDocument/2006/customXml" ds:itemID="{66973407-24EE-4D67-A158-BCEFAD4FB7C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1327</Words>
  <Application>Microsoft Office PowerPoint</Application>
  <PresentationFormat>Произвольный</PresentationFormat>
  <Paragraphs>135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TS104001541 - копия</vt:lpstr>
      <vt:lpstr>«Методы и приемы обучения по речевому направлению в ДОУ»</vt:lpstr>
      <vt:lpstr>Слайд 2</vt:lpstr>
      <vt:lpstr>Метод имитации</vt:lpstr>
      <vt:lpstr>     Метод беседы-разговора </vt:lpstr>
      <vt:lpstr>Метод пересказа</vt:lpstr>
      <vt:lpstr>Методы сочинения </vt:lpstr>
      <vt:lpstr>навык экспромт</vt:lpstr>
      <vt:lpstr>Требования к культуре речи воспитателя </vt:lpstr>
      <vt:lpstr>           Поэтическое и логическое  (обобщенное) восприятие слова </vt:lpstr>
      <vt:lpstr>методические правила произнесения слов</vt:lpstr>
      <vt:lpstr>  Предупреждение непонимания детьми речи воспитателя </vt:lpstr>
      <vt:lpstr>Неподготовленная беседа (разговор) </vt:lpstr>
      <vt:lpstr>Обучение пересказыванию </vt:lpstr>
      <vt:lpstr> Темами сообщений воспитателя </vt:lpstr>
      <vt:lpstr>Обучение рассказыванию </vt:lpstr>
      <vt:lpstr>Слайд 16</vt:lpstr>
      <vt:lpstr>Обучение сочинению </vt:lpstr>
      <vt:lpstr>выразительное чтение воспитателя  </vt:lpstr>
      <vt:lpstr>Повторное чтение художественных произведений </vt:lpstr>
      <vt:lpstr>Рассматривание картинок в книжке </vt:lpstr>
      <vt:lpstr>  Просмотр диафильмов на темы сказок и рассказов </vt:lpstr>
      <vt:lpstr>Заучивание стихотворений </vt:lpstr>
      <vt:lpstr> Для активизации детей в повторении и припоминании </vt:lpstr>
      <vt:lpstr> При заучивании большого по объему произведения </vt:lpstr>
      <vt:lpstr>Организация слушания и просмотра радио- и телепередач для детей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2014-12-05T05:33:05Z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TC040015419991</vt:lpwstr>
  </property>
</Properties>
</file>