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600D-5204-498A-82BE-D538FDE0C585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3441-FC92-4460-805F-B928C616B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600D-5204-498A-82BE-D538FDE0C585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3441-FC92-4460-805F-B928C616B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600D-5204-498A-82BE-D538FDE0C585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3441-FC92-4460-805F-B928C616B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600D-5204-498A-82BE-D538FDE0C585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3441-FC92-4460-805F-B928C616B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600D-5204-498A-82BE-D538FDE0C585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3441-FC92-4460-805F-B928C616B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600D-5204-498A-82BE-D538FDE0C585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3441-FC92-4460-805F-B928C616B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600D-5204-498A-82BE-D538FDE0C585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3441-FC92-4460-805F-B928C616B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600D-5204-498A-82BE-D538FDE0C585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3441-FC92-4460-805F-B928C616B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600D-5204-498A-82BE-D538FDE0C585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3441-FC92-4460-805F-B928C616B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600D-5204-498A-82BE-D538FDE0C585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3441-FC92-4460-805F-B928C616B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600D-5204-498A-82BE-D538FDE0C585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DD3441-FC92-4460-805F-B928C616B3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E5600D-5204-498A-82BE-D538FDE0C585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DD3441-FC92-4460-805F-B928C616B3C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2;&#1091;&#1079;&#1099;&#1082;&#1072;\&#1074;&#1077;&#1089;&#1085;&#1072;\8%20&#1084;&#1072;&#1088;&#1090;&#1072;%202012\P.Mauriat%20-%20Minuet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2;&#1091;&#1079;&#1099;&#1082;&#1072;\&#1074;&#1077;&#1089;&#1085;&#1072;\8%20&#1084;&#1072;&#1088;&#1090;&#1072;%202012\P.Mauriat%20-%20Minuet.mp3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1071570"/>
          </a:xfrm>
        </p:spPr>
        <p:txBody>
          <a:bodyPr/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Классический танец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857364"/>
            <a:ext cx="7854696" cy="44291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ЗС-15\Desktop\0_bba2_46ad7379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857364"/>
            <a:ext cx="7929618" cy="4443418"/>
          </a:xfrm>
          <a:prstGeom prst="rect">
            <a:avLst/>
          </a:prstGeom>
          <a:noFill/>
        </p:spPr>
      </p:pic>
      <p:pic>
        <p:nvPicPr>
          <p:cNvPr id="5" name="P.Mauriat - Minue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pPr indent="92075"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Позиции рук и ног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ЗС-15\Desktop\c82a0c1a9f5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928802"/>
            <a:ext cx="6929486" cy="41918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«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Выворотность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C:\Users\ЗС-15\Desktop\performersimg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214554"/>
            <a:ext cx="6000792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Полонез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ЗС-15\Desktop\полонез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85926"/>
            <a:ext cx="6929486" cy="414340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/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Гавот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Users\ЗС-15\Desktop\gavott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857364"/>
            <a:ext cx="6929486" cy="4415642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Менуэт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C:\Users\ЗС-15\Desktop\менуэт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77281" y="1935163"/>
            <a:ext cx="4389437" cy="4389437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txBody>
          <a:bodyPr/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Вальс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C:\Users\ЗС-15\Desktop\вальс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500174"/>
            <a:ext cx="3714776" cy="482442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Знакомьтесь - менуэт!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 descr="C:\Users\ЗС-15\Desktop\62909871_45751373_48_46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28875" y="2463006"/>
            <a:ext cx="4286250" cy="3333750"/>
          </a:xfrm>
          <a:prstGeom prst="rect">
            <a:avLst/>
          </a:prstGeom>
          <a:noFill/>
        </p:spPr>
      </p:pic>
      <p:pic>
        <p:nvPicPr>
          <p:cNvPr id="5" name="P.Mauriat - Minue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23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4D4D4D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18</Words>
  <Application>Microsoft Office PowerPoint</Application>
  <PresentationFormat>Экран (4:3)</PresentationFormat>
  <Paragraphs>8</Paragraphs>
  <Slides>8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Классический танец</vt:lpstr>
      <vt:lpstr>Позиции рук и ног</vt:lpstr>
      <vt:lpstr>Понятие «Выворотность»</vt:lpstr>
      <vt:lpstr>Полонез</vt:lpstr>
      <vt:lpstr>Гавот</vt:lpstr>
      <vt:lpstr>Менуэт</vt:lpstr>
      <vt:lpstr>Вальс</vt:lpstr>
      <vt:lpstr>Знакомьтесь - менуэт!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Классический танец</dc:title>
  <dc:creator>ЗС-15</dc:creator>
  <cp:lastModifiedBy>ЗС-15</cp:lastModifiedBy>
  <cp:revision>3</cp:revision>
  <dcterms:created xsi:type="dcterms:W3CDTF">2014-02-02T11:20:21Z</dcterms:created>
  <dcterms:modified xsi:type="dcterms:W3CDTF">2014-02-02T11:42:00Z</dcterms:modified>
</cp:coreProperties>
</file>