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BA91-A399-334A-B072-7E32243C77D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D1A-2607-AA4C-958D-64B8E3D76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59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7CAD-4D2F-764D-A125-536C6B29E4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42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179286" y="979714"/>
            <a:ext cx="7692571" cy="4136222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/>
          </a:p>
          <a:p>
            <a:pPr algn="ctr"/>
            <a:r>
              <a:rPr lang="ru-RU" sz="4400" dirty="0" smtClean="0"/>
              <a:t>Музыкальные</a:t>
            </a:r>
          </a:p>
          <a:p>
            <a:pPr algn="ctr"/>
            <a:r>
              <a:rPr lang="ru-RU" sz="4400" dirty="0" smtClean="0"/>
              <a:t>инструменты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Выполнила музыкальный руководитель ГБДОУ №19 Островская Ирина Николаевна</a:t>
            </a:r>
          </a:p>
          <a:p>
            <a:pPr algn="ctr"/>
            <a:endParaRPr lang="ru-RU" sz="44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330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оркестр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71" y="952623"/>
            <a:ext cx="8105720" cy="50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2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587577" y="1446575"/>
            <a:ext cx="6367946" cy="28299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 новых встреч в мире музыки!!!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73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облоко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78" y="774700"/>
            <a:ext cx="8128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городок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988" y="363415"/>
            <a:ext cx="7849684" cy="61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1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оркестр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05" y="599799"/>
            <a:ext cx="7814405" cy="56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 четырьмя стрелками 3"/>
          <p:cNvSpPr/>
          <p:nvPr/>
        </p:nvSpPr>
        <p:spPr>
          <a:xfrm>
            <a:off x="2804720" y="1781757"/>
            <a:ext cx="3792544" cy="3157767"/>
          </a:xfrm>
          <a:prstGeom prst="quad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Группы музыкальных инструментов</a:t>
            </a:r>
            <a:endParaRPr lang="ru-RU" sz="2000" dirty="0"/>
          </a:p>
        </p:txBody>
      </p:sp>
      <p:sp>
        <p:nvSpPr>
          <p:cNvPr id="9" name="Перфолента 8"/>
          <p:cNvSpPr/>
          <p:nvPr/>
        </p:nvSpPr>
        <p:spPr>
          <a:xfrm>
            <a:off x="3741058" y="405747"/>
            <a:ext cx="1796387" cy="1217239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Струнно-смычковые</a:t>
            </a:r>
            <a:endParaRPr lang="ru-RU" sz="2400" dirty="0"/>
          </a:p>
        </p:txBody>
      </p:sp>
      <p:sp>
        <p:nvSpPr>
          <p:cNvPr id="10" name="Перфолента 9"/>
          <p:cNvSpPr/>
          <p:nvPr/>
        </p:nvSpPr>
        <p:spPr>
          <a:xfrm>
            <a:off x="6950058" y="2610891"/>
            <a:ext cx="1693414" cy="1210419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Медные духовые</a:t>
            </a:r>
            <a:endParaRPr lang="ru-RU" sz="2400" dirty="0"/>
          </a:p>
        </p:txBody>
      </p:sp>
      <p:sp>
        <p:nvSpPr>
          <p:cNvPr id="11" name="Перфолента 10"/>
          <p:cNvSpPr/>
          <p:nvPr/>
        </p:nvSpPr>
        <p:spPr>
          <a:xfrm>
            <a:off x="3741058" y="5133578"/>
            <a:ext cx="1921298" cy="130544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Деревянные духовые</a:t>
            </a:r>
            <a:endParaRPr lang="ru-RU" sz="2400" dirty="0"/>
          </a:p>
        </p:txBody>
      </p:sp>
      <p:sp>
        <p:nvSpPr>
          <p:cNvPr id="12" name="Перфолента 11"/>
          <p:cNvSpPr/>
          <p:nvPr/>
        </p:nvSpPr>
        <p:spPr>
          <a:xfrm>
            <a:off x="793788" y="2822585"/>
            <a:ext cx="1658136" cy="99872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ударные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72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труб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7" b="99000" l="0" r="99467">
                        <a14:foregroundMark x1="34667" y1="21333" x2="34667" y2="21333"/>
                        <a14:foregroundMark x1="37333" y1="24667" x2="37333" y2="24667"/>
                        <a14:foregroundMark x1="40933" y1="28500" x2="40933" y2="28500"/>
                        <a14:foregroundMark x1="50000" y1="57667" x2="50000" y2="57667"/>
                        <a14:foregroundMark x1="44267" y1="57333" x2="44267" y2="57333"/>
                        <a14:foregroundMark x1="3733" y1="4333" x2="3733" y2="4333"/>
                        <a14:foregroundMark x1="3333" y1="2333" x2="3333" y2="2333"/>
                        <a14:foregroundMark x1="4533" y1="2000" x2="4533" y2="2000"/>
                        <a14:foregroundMark x1="1067" y1="3333" x2="1067" y2="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6520" y="599798"/>
            <a:ext cx="5863009" cy="469040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11179" y="3475308"/>
            <a:ext cx="1711055" cy="10378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труба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406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тромбик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24" l="25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422" y="476311"/>
            <a:ext cx="6953272" cy="2840226"/>
          </a:xfrm>
          <a:prstGeom prst="rect">
            <a:avLst/>
          </a:prstGeom>
        </p:spPr>
      </p:pic>
      <p:sp>
        <p:nvSpPr>
          <p:cNvPr id="5" name="32-конечная звезда 4"/>
          <p:cNvSpPr/>
          <p:nvPr/>
        </p:nvSpPr>
        <p:spPr>
          <a:xfrm>
            <a:off x="2963476" y="4110389"/>
            <a:ext cx="3351550" cy="1231941"/>
          </a:xfrm>
          <a:prstGeom prst="star32">
            <a:avLst>
              <a:gd name="adj" fmla="val 4228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тромбон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941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валтор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0" b="100000" l="0" r="100000">
                        <a14:foregroundMark x1="77132" y1="78571" x2="77132" y2="78571"/>
                        <a14:foregroundMark x1="78682" y1="77041" x2="78682" y2="77041"/>
                        <a14:foregroundMark x1="80620" y1="75000" x2="80620" y2="75000"/>
                        <a14:foregroundMark x1="81783" y1="73469" x2="81783" y2="73469"/>
                        <a14:backgroundMark x1="78295" y1="71429" x2="78295" y2="71429"/>
                        <a14:backgroundMark x1="79457" y1="72449" x2="79457" y2="72449"/>
                        <a14:backgroundMark x1="76744" y1="77041" x2="76744" y2="77041"/>
                        <a14:backgroundMark x1="50388" y1="87245" x2="50388" y2="87245"/>
                        <a14:backgroundMark x1="44961" y1="89796" x2="44961" y2="89796"/>
                        <a14:backgroundMark x1="45736" y1="80612" x2="45736" y2="80612"/>
                        <a14:backgroundMark x1="39535" y1="79592" x2="39535" y2="79592"/>
                        <a14:backgroundMark x1="35271" y1="81633" x2="35271" y2="81633"/>
                        <a14:backgroundMark x1="70155" y1="78061" x2="70155" y2="78061"/>
                        <a14:backgroundMark x1="57364" y1="86735" x2="57364" y2="86735"/>
                        <a14:backgroundMark x1="61240" y1="85204" x2="61240" y2="85204"/>
                        <a14:backgroundMark x1="61628" y1="39796" x2="61628" y2="39796"/>
                        <a14:backgroundMark x1="73643" y1="57143" x2="73643" y2="57143"/>
                        <a14:backgroundMark x1="70930" y1="56122" x2="70930" y2="56122"/>
                        <a14:backgroundMark x1="61240" y1="73980" x2="61240" y2="73980"/>
                        <a14:backgroundMark x1="65504" y1="71429" x2="65504" y2="71429"/>
                        <a14:backgroundMark x1="70155" y1="67347" x2="70155" y2="67347"/>
                        <a14:backgroundMark x1="70155" y1="63265" x2="70155" y2="63265"/>
                        <a14:backgroundMark x1="67829" y1="58673" x2="67829" y2="58673"/>
                        <a14:backgroundMark x1="58915" y1="50510" x2="58915" y2="50510"/>
                        <a14:backgroundMark x1="53488" y1="53571" x2="53488" y2="53571"/>
                        <a14:backgroundMark x1="51550" y1="36735" x2="51550" y2="36735"/>
                        <a14:backgroundMark x1="49225" y1="43367" x2="49225" y2="43367"/>
                        <a14:backgroundMark x1="43798" y1="42347" x2="43798" y2="42347"/>
                        <a14:backgroundMark x1="41473" y1="44898" x2="41473" y2="44898"/>
                        <a14:backgroundMark x1="31395" y1="42857" x2="31395" y2="42857"/>
                        <a14:backgroundMark x1="1938" y1="2551" x2="1938" y2="2551"/>
                        <a14:backgroundMark x1="36047" y1="65306" x2="36047" y2="65306"/>
                        <a14:backgroundMark x1="33721" y1="55612" x2="33721" y2="55612"/>
                        <a14:backgroundMark x1="33721" y1="52041" x2="33721" y2="52041"/>
                        <a14:backgroundMark x1="33333" y1="57143" x2="33333" y2="57143"/>
                        <a14:backgroundMark x1="36047" y1="54082" x2="36047" y2="54082"/>
                        <a14:backgroundMark x1="37209" y1="57143" x2="37209" y2="57143"/>
                        <a14:backgroundMark x1="32558" y1="62245" x2="32558" y2="62245"/>
                        <a14:backgroundMark x1="38760" y1="60204" x2="38760" y2="60204"/>
                        <a14:backgroundMark x1="43798" y1="62245" x2="43798" y2="62245"/>
                        <a14:backgroundMark x1="36047" y1="83163" x2="36047" y2="83163"/>
                        <a14:backgroundMark x1="39922" y1="86735" x2="39922" y2="86735"/>
                        <a14:backgroundMark x1="42248" y1="73980" x2="42248" y2="73980"/>
                        <a14:backgroundMark x1="57364" y1="78061" x2="57364" y2="78061"/>
                        <a14:backgroundMark x1="57364" y1="71429" x2="57364" y2="71429"/>
                        <a14:backgroundMark x1="62791" y1="66327" x2="62791" y2="66327"/>
                        <a14:backgroundMark x1="61628" y1="62755" x2="61628" y2="62755"/>
                        <a14:backgroundMark x1="59690" y1="60204" x2="59690" y2="60204"/>
                        <a14:backgroundMark x1="51163" y1="80612" x2="51163" y2="80612"/>
                        <a14:backgroundMark x1="55039" y1="78571" x2="55039" y2="78571"/>
                        <a14:backgroundMark x1="51163" y1="73469" x2="51163" y2="7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91" y="1323086"/>
            <a:ext cx="6776812" cy="5148277"/>
          </a:xfrm>
          <a:prstGeom prst="rect">
            <a:avLst/>
          </a:prstGeom>
        </p:spPr>
      </p:pic>
      <p:sp>
        <p:nvSpPr>
          <p:cNvPr id="5" name="Двенадцатиугольник 4"/>
          <p:cNvSpPr/>
          <p:nvPr/>
        </p:nvSpPr>
        <p:spPr>
          <a:xfrm>
            <a:off x="5168444" y="829134"/>
            <a:ext cx="2734159" cy="1252523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валторна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484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туба!!!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94" b="89691" l="0" r="99228">
                        <a14:foregroundMark x1="35135" y1="59794" x2="35135" y2="59794"/>
                        <a14:foregroundMark x1="60618" y1="59278" x2="60618" y2="59278"/>
                        <a14:backgroundMark x1="45946" y1="49485" x2="45946" y2="49485"/>
                        <a14:backgroundMark x1="40541" y1="49485" x2="40541" y2="49485"/>
                        <a14:backgroundMark x1="57529" y1="48969" x2="57529" y2="48969"/>
                        <a14:backgroundMark x1="66409" y1="48454" x2="66409" y2="48454"/>
                        <a14:backgroundMark x1="73359" y1="48454" x2="73359" y2="48454"/>
                        <a14:backgroundMark x1="75290" y1="48969" x2="75290" y2="48969"/>
                        <a14:backgroundMark x1="78764" y1="47938" x2="78764" y2="47938"/>
                        <a14:backgroundMark x1="73745" y1="59278" x2="73745" y2="59278"/>
                        <a14:backgroundMark x1="69884" y1="59794" x2="69884" y2="59794"/>
                        <a14:backgroundMark x1="67954" y1="64948" x2="67954" y2="64948"/>
                        <a14:backgroundMark x1="67954" y1="71649" x2="67954" y2="71649"/>
                        <a14:backgroundMark x1="61004" y1="72680" x2="61004" y2="72680"/>
                        <a14:backgroundMark x1="55598" y1="72165" x2="55598" y2="72165"/>
                        <a14:backgroundMark x1="53282" y1="72165" x2="53282" y2="72165"/>
                        <a14:backgroundMark x1="46332" y1="72680" x2="46332" y2="72680"/>
                        <a14:backgroundMark x1="49421" y1="72680" x2="49421" y2="72680"/>
                        <a14:backgroundMark x1="21236" y1="70103" x2="21236" y2="70103"/>
                        <a14:backgroundMark x1="36293" y1="57216" x2="36293" y2="57216"/>
                        <a14:backgroundMark x1="40154" y1="56186" x2="40154" y2="56186"/>
                        <a14:backgroundMark x1="35907" y1="61340" x2="35907" y2="61340"/>
                        <a14:backgroundMark x1="46332" y1="56701" x2="46332" y2="56701"/>
                        <a14:backgroundMark x1="56371" y1="63918" x2="56371" y2="63918"/>
                        <a14:backgroundMark x1="56371" y1="67010" x2="56371" y2="67010"/>
                        <a14:backgroundMark x1="62934" y1="55670" x2="62934" y2="5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62" y="-177980"/>
            <a:ext cx="7232294" cy="4941093"/>
          </a:xfrm>
          <a:prstGeom prst="rect">
            <a:avLst/>
          </a:prstGeom>
        </p:spPr>
      </p:pic>
      <p:sp>
        <p:nvSpPr>
          <p:cNvPr id="7" name="Перфолента 6"/>
          <p:cNvSpPr/>
          <p:nvPr/>
        </p:nvSpPr>
        <p:spPr>
          <a:xfrm>
            <a:off x="3475028" y="4763113"/>
            <a:ext cx="2290300" cy="1139854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туба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945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адиция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2</TotalTime>
  <Words>32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Традиция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222</cp:lastModifiedBy>
  <cp:revision>2</cp:revision>
  <dcterms:created xsi:type="dcterms:W3CDTF">2014-06-03T22:24:45Z</dcterms:created>
  <dcterms:modified xsi:type="dcterms:W3CDTF">2014-06-03T18:39:34Z</dcterms:modified>
</cp:coreProperties>
</file>