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3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7323-7C67-4EC2-84BB-CEF8E3AE0976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82C1-6D57-4B7B-A979-8EACACE8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5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7323-7C67-4EC2-84BB-CEF8E3AE0976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82C1-6D57-4B7B-A979-8EACACE8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8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7323-7C67-4EC2-84BB-CEF8E3AE0976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82C1-6D57-4B7B-A979-8EACACE8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8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7323-7C67-4EC2-84BB-CEF8E3AE0976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82C1-6D57-4B7B-A979-8EACACE8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9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7323-7C67-4EC2-84BB-CEF8E3AE0976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82C1-6D57-4B7B-A979-8EACACE8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7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7323-7C67-4EC2-84BB-CEF8E3AE0976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82C1-6D57-4B7B-A979-8EACACE8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3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7323-7C67-4EC2-84BB-CEF8E3AE0976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82C1-6D57-4B7B-A979-8EACACE8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3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7323-7C67-4EC2-84BB-CEF8E3AE0976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82C1-6D57-4B7B-A979-8EACACE8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6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7323-7C67-4EC2-84BB-CEF8E3AE0976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82C1-6D57-4B7B-A979-8EACACE8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8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7323-7C67-4EC2-84BB-CEF8E3AE0976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82C1-6D57-4B7B-A979-8EACACE8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9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7323-7C67-4EC2-84BB-CEF8E3AE0976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82C1-6D57-4B7B-A979-8EACACE8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3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7323-7C67-4EC2-84BB-CEF8E3AE0976}" type="datetimeFigureOut">
              <a:rPr lang="ru-RU" smtClean="0"/>
              <a:t>16.07.2014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C82C1-6D57-4B7B-A979-8EACACE89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84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Pictures\32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1484784"/>
            <a:ext cx="8100392" cy="384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1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Для </a:t>
            </a:r>
            <a:r>
              <a:rPr lang="ru-RU" b="1" dirty="0" err="1" smtClean="0">
                <a:solidFill>
                  <a:srgbClr val="C00000"/>
                </a:solidFill>
              </a:rPr>
              <a:t>меня,Россия</a:t>
            </a:r>
            <a:r>
              <a:rPr lang="ru-RU" b="1" dirty="0" smtClean="0">
                <a:solidFill>
                  <a:srgbClr val="C00000"/>
                </a:solidFill>
              </a:rPr>
              <a:t> ,ты всего дороже.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До чего  на маму ты мою похожа!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музыка для зарядки\P1000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6120680" cy="3946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962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семейном кругу все корни твои,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в жизнь ты входишь из семьи.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dmin\Desktop\музыка для зарядки\P1000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408712" cy="4196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Очень любят садик дети, </a:t>
            </a:r>
            <a:b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Самый добрый дом на свете!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dmin\Desktop\музыка для зарядки\P1000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40352" cy="5170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3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19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Для меня,Россия ,ты всего дороже. До чего  на маму ты мою похожа!</vt:lpstr>
      <vt:lpstr>В семейном кругу все корни твои, И в жизнь ты входишь из семьи.</vt:lpstr>
      <vt:lpstr>Очень любят садик дети,  Самый добрый дом на свете!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2014-07-10T05:19:55Z</dcterms:created>
  <dcterms:modified xsi:type="dcterms:W3CDTF">2014-07-16T07:30:25Z</dcterms:modified>
</cp:coreProperties>
</file>