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7" r:id="rId4"/>
    <p:sldId id="268" r:id="rId5"/>
    <p:sldId id="26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45DD4-7858-0D4D-B500-BBA96FF541A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6B169-A030-4240-A498-AF9410DF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19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179286" y="979714"/>
            <a:ext cx="7692571" cy="4136222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/>
          </a:p>
          <a:p>
            <a:pPr algn="ctr"/>
            <a:r>
              <a:rPr lang="ru-RU" sz="4400" dirty="0" smtClean="0"/>
              <a:t>Музыкальные</a:t>
            </a:r>
          </a:p>
          <a:p>
            <a:pPr algn="ctr"/>
            <a:r>
              <a:rPr lang="ru-RU" sz="4400" dirty="0" smtClean="0"/>
              <a:t>инструменты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Выполнила музыкальный руководитель ГБДОУ №19 Островская Ирина Николаевна</a:t>
            </a:r>
          </a:p>
          <a:p>
            <a:pPr algn="ctr"/>
            <a:endParaRPr lang="ru-RU" sz="44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642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оркестр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05" y="599799"/>
            <a:ext cx="7814405" cy="56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0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тамтам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16" b="96676" l="10000" r="92800">
                        <a14:foregroundMark x1="16400" y1="43767" x2="16400" y2="43767"/>
                        <a14:foregroundMark x1="17200" y1="59557" x2="17200" y2="59557"/>
                        <a14:foregroundMark x1="41200" y1="11634" x2="41200" y2="11634"/>
                        <a14:foregroundMark x1="61600" y1="13019" x2="61600" y2="13019"/>
                        <a14:foregroundMark x1="44800" y1="9695" x2="44800" y2="9695"/>
                        <a14:foregroundMark x1="92800" y1="20499" x2="92800" y2="20499"/>
                        <a14:foregroundMark x1="80000" y1="38227" x2="80000" y2="38227"/>
                        <a14:foregroundMark x1="19600" y1="38227" x2="19600" y2="38227"/>
                        <a14:foregroundMark x1="15200" y1="7479" x2="15200" y2="7479"/>
                        <a14:foregroundMark x1="14800" y1="4155" x2="14800" y2="4155"/>
                        <a14:foregroundMark x1="58800" y1="10249" x2="58800" y2="10249"/>
                        <a14:foregroundMark x1="64000" y1="15235" x2="64000" y2="15235"/>
                        <a14:backgroundMark x1="52000" y1="10803" x2="52000" y2="1080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753" y="341647"/>
            <a:ext cx="4124315" cy="5955511"/>
          </a:xfrm>
          <a:prstGeom prst="rect">
            <a:avLst/>
          </a:prstGeom>
        </p:spPr>
      </p:pic>
      <p:sp>
        <p:nvSpPr>
          <p:cNvPr id="5" name="Рельеф 4"/>
          <p:cNvSpPr/>
          <p:nvPr/>
        </p:nvSpPr>
        <p:spPr>
          <a:xfrm>
            <a:off x="1693415" y="2424864"/>
            <a:ext cx="2293165" cy="12092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тамтам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613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тарелочки ахах)))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833" b="97167" l="6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356" y="194053"/>
            <a:ext cx="5785241" cy="532763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899628" y="5262212"/>
            <a:ext cx="2303958" cy="1083461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тарелки</a:t>
            </a:r>
            <a:endParaRPr lang="ru-RU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теперь перейдём к </a:t>
            </a:r>
            <a:r>
              <a:rPr kumimoji="0" lang="ru-RU" sz="12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ЛИТАВРАМ.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Слайд 6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Металлическая основа </a:t>
            </a:r>
            <a:r>
              <a:rPr kumimoji="0" lang="ru-RU" sz="12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Литавр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напоминает большой котёл. На него натягивают кожу. Натяжение можно усиливать или ослаблять. И звук от этого будет меняться. Но изменять натяжение во время исполнения музыки сложно. Поэтому в оркестре есть несколько литавр, заранее настроенных каждая на свой тон.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Литавры могут звучать еле слышно, почти шёпотом, а могут греметь, как гром.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5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литавры____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791" l="429" r="99571">
                        <a14:foregroundMark x1="30714" y1="80793" x2="30714" y2="80793"/>
                        <a14:foregroundMark x1="7571" y1="79958" x2="7571" y2="79958"/>
                        <a14:foregroundMark x1="70857" y1="12944" x2="70857" y2="12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45" y="2260111"/>
            <a:ext cx="6313212" cy="4320041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>
            <a:off x="3527947" y="460140"/>
            <a:ext cx="2593041" cy="914400"/>
          </a:xfrm>
          <a:prstGeom prst="teardrop">
            <a:avLst>
              <a:gd name="adj" fmla="val 687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литавры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342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барбики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832" b="89441" l="1143" r="98286">
                        <a14:foregroundMark x1="52571" y1="73913" x2="52571" y2="73913"/>
                        <a14:foregroundMark x1="60857" y1="82609" x2="60857" y2="82609"/>
                        <a14:foregroundMark x1="70000" y1="42857" x2="70000" y2="42857"/>
                        <a14:foregroundMark x1="60000" y1="41615" x2="60000" y2="41615"/>
                        <a14:foregroundMark x1="64286" y1="74534" x2="64286" y2="74534"/>
                        <a14:foregroundMark x1="67714" y1="78261" x2="67714" y2="78261"/>
                        <a14:foregroundMark x1="68857" y1="80124" x2="68857" y2="80124"/>
                        <a14:foregroundMark x1="70000" y1="81366" x2="70000" y2="81366"/>
                        <a14:foregroundMark x1="74286" y1="78882" x2="74286" y2="78882"/>
                        <a14:foregroundMark x1="76571" y1="79503" x2="76571" y2="79503"/>
                        <a14:foregroundMark x1="85143" y1="48447" x2="85143" y2="48447"/>
                        <a14:foregroundMark x1="87714" y1="47826" x2="87714" y2="47826"/>
                        <a14:foregroundMark x1="90571" y1="71429" x2="90571" y2="71429"/>
                        <a14:foregroundMark x1="88286" y1="74534" x2="88286" y2="74534"/>
                        <a14:foregroundMark x1="86857" y1="75776" x2="86857" y2="75776"/>
                        <a14:foregroundMark x1="72000" y1="28571" x2="72000" y2="28571"/>
                        <a14:foregroundMark x1="82000" y1="28571" x2="82000" y2="28571"/>
                        <a14:foregroundMark x1="9429" y1="20497" x2="9429" y2="20497"/>
                        <a14:foregroundMark x1="77143" y1="32919" x2="77143" y2="32919"/>
                        <a14:foregroundMark x1="12857" y1="39752" x2="12857" y2="39752"/>
                        <a14:foregroundMark x1="14000" y1="48447" x2="14000" y2="48447"/>
                        <a14:foregroundMark x1="16857" y1="82609" x2="16857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774" y="2156404"/>
            <a:ext cx="5944593" cy="4264978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10433" y="617441"/>
            <a:ext cx="3263351" cy="128780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Большой и малый барабаны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547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адиция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37</TotalTime>
  <Words>91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Традиция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222</cp:lastModifiedBy>
  <cp:revision>15</cp:revision>
  <dcterms:created xsi:type="dcterms:W3CDTF">2014-06-03T22:27:37Z</dcterms:created>
  <dcterms:modified xsi:type="dcterms:W3CDTF">2014-06-03T19:52:21Z</dcterms:modified>
</cp:coreProperties>
</file>