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715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Опытно-экспериментальная деятельность «Опыты с водой»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во </a:t>
            </a:r>
            <a:r>
              <a:rPr lang="en-US" sz="2800" dirty="0" smtClean="0">
                <a:solidFill>
                  <a:srgbClr val="FFFF00"/>
                </a:solidFill>
              </a:rPr>
              <a:t>II </a:t>
            </a:r>
            <a:r>
              <a:rPr lang="ru-RU" sz="2800" dirty="0" smtClean="0">
                <a:solidFill>
                  <a:srgbClr val="FFFF00"/>
                </a:solidFill>
              </a:rPr>
              <a:t>младшей группе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3"/>
            <a:ext cx="6400800" cy="1440160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just"/>
            <a:r>
              <a:rPr lang="ru-RU" sz="3800" dirty="0" smtClean="0">
                <a:solidFill>
                  <a:srgbClr val="002060"/>
                </a:solidFill>
              </a:rPr>
              <a:t>Кириченко Виктория Владимировна</a:t>
            </a:r>
          </a:p>
          <a:p>
            <a:pPr algn="just"/>
            <a:r>
              <a:rPr lang="ru-RU" sz="3800" dirty="0" smtClean="0">
                <a:solidFill>
                  <a:srgbClr val="002060"/>
                </a:solidFill>
              </a:rPr>
              <a:t>Воспитатель </a:t>
            </a:r>
            <a:r>
              <a:rPr lang="en-US" sz="3800" dirty="0" smtClean="0">
                <a:solidFill>
                  <a:srgbClr val="002060"/>
                </a:solidFill>
              </a:rPr>
              <a:t>I</a:t>
            </a:r>
            <a:r>
              <a:rPr lang="ru-RU" sz="3800" dirty="0" smtClean="0">
                <a:solidFill>
                  <a:srgbClr val="002060"/>
                </a:solidFill>
              </a:rPr>
              <a:t> категории</a:t>
            </a:r>
          </a:p>
          <a:p>
            <a:pPr algn="just"/>
            <a:r>
              <a:rPr lang="ru-RU" sz="3800" dirty="0" smtClean="0">
                <a:solidFill>
                  <a:srgbClr val="002060"/>
                </a:solidFill>
              </a:rPr>
              <a:t>ГБДОУ № 49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3575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348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39041" y="2357430"/>
            <a:ext cx="6112808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cs typeface="Angsana New" panose="02020603050405020304" pitchFamily="18" charset="-34"/>
              </a:rPr>
              <a:t>Цель:</a:t>
            </a:r>
            <a:r>
              <a:rPr lang="ru-RU" sz="3600" dirty="0" smtClean="0">
                <a:cs typeface="Angsana New" panose="02020603050405020304" pitchFamily="18" charset="-34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Angsana New" panose="02020603050405020304" pitchFamily="18" charset="-34"/>
              </a:rPr>
              <a:t>развитие познавательной сферы детей через включения в процесс экспериментирования.</a:t>
            </a:r>
            <a:endParaRPr lang="ru-RU" sz="2800" dirty="0">
              <a:solidFill>
                <a:srgbClr val="002060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8171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Задачи: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1. Развитие познавательного интереса детей в процессе экспериментирования с жидкостями.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2. Развитие наблюдательности детей, умения сравнивать, анализировать, обобщать, устанавливать причинно-следственные зависимости и делать выводы.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3. Содействовать интересу детей к живой и не живой природе.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762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Опыт №1: «Узнаем какая вода?»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Цель:</a:t>
            </a:r>
            <a:r>
              <a:rPr lang="ru-RU" sz="2600" dirty="0" smtClean="0">
                <a:solidFill>
                  <a:srgbClr val="002060"/>
                </a:solidFill>
              </a:rPr>
              <a:t> Показать, что вода легко разливается, течет, прозрачная, безвкусная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Вывод:</a:t>
            </a:r>
            <a:r>
              <a:rPr lang="ru-RU" sz="2600" dirty="0" smtClean="0">
                <a:solidFill>
                  <a:srgbClr val="002060"/>
                </a:solidFill>
              </a:rPr>
              <a:t> Вода течет, нет цвета, вкуса, запаха, формы.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AG128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500034" y="1928802"/>
            <a:ext cx="342902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AG1286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928802"/>
            <a:ext cx="342902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12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4357694"/>
            <a:ext cx="3357587" cy="223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AG129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357694"/>
            <a:ext cx="346474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190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Опыт № 2: «Какой формы вода?».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Цель:</a:t>
            </a:r>
            <a:r>
              <a:rPr lang="ru-RU" sz="2600" dirty="0" smtClean="0">
                <a:solidFill>
                  <a:srgbClr val="002060"/>
                </a:solidFill>
              </a:rPr>
              <a:t> Формировать представления о некоторых свойствах воды.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Вывод</a:t>
            </a:r>
            <a:r>
              <a:rPr lang="ru-RU" sz="2600" dirty="0" smtClean="0">
                <a:solidFill>
                  <a:srgbClr val="002060"/>
                </a:solidFill>
              </a:rPr>
              <a:t>: Вода не имеет формы и принимает форму того сосуда в котором находиться).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AG1298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/>
          <a:stretch>
            <a:fillRect/>
          </a:stretch>
        </p:blipFill>
        <p:spPr>
          <a:xfrm>
            <a:off x="251520" y="2132856"/>
            <a:ext cx="34290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1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331236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10" descr="IMAG1305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3786182" y="2500306"/>
            <a:ext cx="2250017" cy="337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AG1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428868"/>
            <a:ext cx="228601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0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Опыт № 3: «Вода – растворитель».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Показать, что вода прозрачная, бесцветная, сквозь неё видны предметы, а некоторые ещё и растворяются  в ней.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Вывод:</a:t>
            </a:r>
            <a:r>
              <a:rPr lang="ru-RU" sz="2400" dirty="0" smtClean="0">
                <a:solidFill>
                  <a:srgbClr val="002060"/>
                </a:solidFill>
              </a:rPr>
              <a:t> Не всё может раствориться в воде; вода может приобрести цвет и вкус в зависимости от растворённых в ней веществ.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AG131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179512" y="2060848"/>
            <a:ext cx="3214709" cy="214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AG1317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tretch>
            <a:fillRect/>
          </a:stretch>
        </p:blipFill>
        <p:spPr>
          <a:xfrm>
            <a:off x="214282" y="4572008"/>
            <a:ext cx="3107553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13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22133" y="1988840"/>
            <a:ext cx="2998339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13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2714620"/>
            <a:ext cx="2071702" cy="31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AG133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43570" y="4500570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Опыт № 4: «Куда спряталась вода?».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Обратить внимание детей, что вода разливается, течет, образуются лужи, которые легко вытереть тряпкой.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Вывод: </a:t>
            </a:r>
            <a:r>
              <a:rPr lang="ru-RU" sz="2400" dirty="0" smtClean="0">
                <a:solidFill>
                  <a:srgbClr val="002060"/>
                </a:solidFill>
              </a:rPr>
              <a:t>Вода легко впитывается в ткань, вату, бумагу, но не впитывается в клеенку, пластмассу и т.д.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IMAG1513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/>
          <a:stretch>
            <a:fillRect/>
          </a:stretch>
        </p:blipFill>
        <p:spPr>
          <a:xfrm>
            <a:off x="683568" y="4365105"/>
            <a:ext cx="3312368" cy="22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IMAG1512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/>
          <a:stretch>
            <a:fillRect/>
          </a:stretch>
        </p:blipFill>
        <p:spPr>
          <a:xfrm>
            <a:off x="755576" y="2132856"/>
            <a:ext cx="3240360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AG15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2132856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AG15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437112"/>
            <a:ext cx="3240360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Опыт № 5: «Плавает - тонет».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показать детям, что в воде некоторые предметы могут плавать, а другие тонуть.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Вывод:</a:t>
            </a:r>
            <a:r>
              <a:rPr lang="ru-RU" sz="2400" dirty="0" smtClean="0">
                <a:solidFill>
                  <a:srgbClr val="002060"/>
                </a:solidFill>
              </a:rPr>
              <a:t> Не все предметы вода может удерживать на поверхности, потому что они из разных материалов. (лёгкие и тяжёлые)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IMAG150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384376" cy="2256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AG149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3390652" cy="2260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4" descr="IMAG1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88840"/>
            <a:ext cx="345638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1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365104"/>
            <a:ext cx="345638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Опыт № 6: «Кому нужна вода».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Уточнить , что вода очень важна для всех живых существ.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Вывод</a:t>
            </a:r>
            <a:r>
              <a:rPr lang="ru-RU" sz="2400" smtClean="0">
                <a:solidFill>
                  <a:srgbClr val="FFFF00"/>
                </a:solidFill>
              </a:rPr>
              <a:t>:</a:t>
            </a:r>
            <a:r>
              <a:rPr lang="ru-RU" sz="2400" smtClean="0">
                <a:solidFill>
                  <a:srgbClr val="002060"/>
                </a:solidFill>
              </a:rPr>
              <a:t> Без </a:t>
            </a:r>
            <a:r>
              <a:rPr lang="ru-RU" sz="2400" dirty="0" smtClean="0">
                <a:solidFill>
                  <a:srgbClr val="002060"/>
                </a:solidFill>
              </a:rPr>
              <a:t>воды не могут жить растения, люди, животные.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AG086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88841"/>
            <a:ext cx="3312368" cy="22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AG0861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tretch>
            <a:fillRect/>
          </a:stretch>
        </p:blipFill>
        <p:spPr>
          <a:xfrm>
            <a:off x="5580112" y="4509120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08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3356992"/>
            <a:ext cx="3312368" cy="2208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85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Опытно-экспериментальная деятельность «Опыты с водой»  во II младшей группе</vt:lpstr>
      <vt:lpstr>Цель: развитие познавательной сферы детей через включения в процесс экспериментирования.</vt:lpstr>
      <vt:lpstr>Задачи:  1. Развитие познавательного интереса детей в процессе экспериментирования с жидкостями. 2. Развитие наблюдательности детей, умения сравнивать, анализировать, обобщать, устанавливать причинно-следственные зависимости и делать выводы. 3. Содействовать интересу детей к живой и не живой природе.</vt:lpstr>
      <vt:lpstr>Опыт №1: «Узнаем какая вода?» Цель: Показать, что вода легко разливается, течет, прозрачная, безвкусная Вывод: Вода течет, нет цвета, вкуса, запаха, формы.</vt:lpstr>
      <vt:lpstr>Опыт № 2: «Какой формы вода?». Цель: Формировать представления о некоторых свойствах воды. Вывод: Вода не имеет формы и принимает форму того сосуда в котором находиться).</vt:lpstr>
      <vt:lpstr>Опыт № 3: «Вода – растворитель». Цель: Показать, что вода прозрачная, бесцветная, сквозь неё видны предметы, а некоторые ещё и растворяются  в ней. Вывод: Не всё может раствориться в воде; вода может приобрести цвет и вкус в зависимости от растворённых в ней веществ.</vt:lpstr>
      <vt:lpstr>Опыт № 4: «Куда спряталась вода?». Цель: Обратить внимание детей, что вода разливается, течет, образуются лужи, которые легко вытереть тряпкой. Вывод: Вода легко впитывается в ткань, вату, бумагу, но не впитывается в клеенку, пластмассу и т.д.</vt:lpstr>
      <vt:lpstr>Опыт № 5: «Плавает - тонет». Цель: показать детям, что в воде некоторые предметы могут плавать, а другие тонуть. Вывод: Не все предметы вода может удерживать на поверхности, потому что они из разных материалов. (лёгкие и тяжёлые)</vt:lpstr>
      <vt:lpstr>Опыт № 6: «Кому нужна вода». Цель: Уточнить , что вода очень важна для всех живых существ. Вывод: Без воды не могут жить растения, люди, животные.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vfif</dc:creator>
  <cp:lastModifiedBy>vfif</cp:lastModifiedBy>
  <cp:revision>50</cp:revision>
  <dcterms:created xsi:type="dcterms:W3CDTF">2013-12-21T13:58:02Z</dcterms:created>
  <dcterms:modified xsi:type="dcterms:W3CDTF">2014-09-27T15:06:29Z</dcterms:modified>
</cp:coreProperties>
</file>