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3300"/>
    <a:srgbClr val="800000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DF9A-6165-4719-95C0-8FC0DC848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158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12193-BE6A-40E2-8140-04F4E4F3D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641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0A4BA-899C-41D9-AE45-05717B5CA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264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134EF-257B-45C3-8639-B24305CAA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546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EE00D-B8D6-411A-BA3E-A3C4D91E1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2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5081B-5DC0-49DB-B517-0610D4276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88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C17F9-262C-4FB7-AEA2-95453FEEB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53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F22A3-5D20-446E-96F2-C20D229EC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807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71DA1-0A2F-40A7-AC72-3785BDD6A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016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CCADC-CCE6-4354-AECF-B1F3FA458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204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2DD9C-2A9A-4CE9-AD87-A0320B02F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644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5D831-24C4-4322-AE56-E8146FB7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724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FE3A3AB-1958-48C2-98DC-E093334EF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5" r:id="rId2"/>
    <p:sldLayoutId id="2147483674" r:id="rId3"/>
    <p:sldLayoutId id="214748367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810000"/>
            <a:ext cx="6019800" cy="1143000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50141B"/>
                </a:solidFill>
                <a:cs typeface="Arial" pitchFamily="34" charset="0"/>
                <a:sym typeface="Arial" pitchFamily="34" charset="0"/>
              </a:rPr>
              <a:t>Выполнила музыкальный руководитель </a:t>
            </a:r>
          </a:p>
          <a:p>
            <a:pPr algn="ctr"/>
            <a:r>
              <a:rPr lang="ru-RU" sz="2000" dirty="0" smtClean="0">
                <a:solidFill>
                  <a:srgbClr val="50141B"/>
                </a:solidFill>
                <a:cs typeface="Arial" pitchFamily="34" charset="0"/>
                <a:sym typeface="Arial" pitchFamily="34" charset="0"/>
              </a:rPr>
              <a:t>ГБДОУ №19</a:t>
            </a:r>
          </a:p>
          <a:p>
            <a:pPr algn="ctr"/>
            <a:r>
              <a:rPr lang="ru-RU" sz="2000" smtClean="0">
                <a:solidFill>
                  <a:srgbClr val="50141B"/>
                </a:solidFill>
                <a:cs typeface="Arial" pitchFamily="34" charset="0"/>
                <a:sym typeface="Arial" pitchFamily="34" charset="0"/>
              </a:rPr>
              <a:t>Курортного </a:t>
            </a:r>
            <a:r>
              <a:rPr lang="ru-RU" sz="2000" dirty="0" smtClean="0">
                <a:solidFill>
                  <a:srgbClr val="50141B"/>
                </a:solidFill>
                <a:cs typeface="Arial" pitchFamily="34" charset="0"/>
                <a:sym typeface="Arial" pitchFamily="34" charset="0"/>
              </a:rPr>
              <a:t>р-на СПб</a:t>
            </a:r>
          </a:p>
          <a:p>
            <a:pPr algn="ctr"/>
            <a:r>
              <a:rPr lang="ru-RU" sz="2000" dirty="0" smtClean="0">
                <a:solidFill>
                  <a:srgbClr val="50141B"/>
                </a:solidFill>
                <a:cs typeface="Arial" pitchFamily="34" charset="0"/>
                <a:sym typeface="Arial" pitchFamily="34" charset="0"/>
              </a:rPr>
              <a:t> Островская Ирина Николаевна </a:t>
            </a:r>
          </a:p>
        </p:txBody>
      </p:sp>
      <p:pic>
        <p:nvPicPr>
          <p:cNvPr id="4" name="Изображение 3" descr="м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762000"/>
            <a:ext cx="5852618" cy="2487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62075"/>
          </a:xfrm>
        </p:spPr>
        <p:txBody>
          <a:bodyPr/>
          <a:lstStyle/>
          <a:p>
            <a:pPr algn="ctr"/>
            <a:r>
              <a:rPr lang="ru-RU" dirty="0" smtClean="0"/>
              <a:t>Понедельник - встреча</a:t>
            </a:r>
            <a:endParaRPr lang="ru-RU" dirty="0"/>
          </a:p>
        </p:txBody>
      </p:sp>
      <p:pic>
        <p:nvPicPr>
          <p:cNvPr id="5" name="Изображение 4" descr="это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447800"/>
            <a:ext cx="67818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99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1"/>
            <a:ext cx="7772400" cy="1524000"/>
          </a:xfrm>
        </p:spPr>
        <p:txBody>
          <a:bodyPr/>
          <a:lstStyle/>
          <a:p>
            <a:pPr algn="ctr"/>
            <a:r>
              <a:rPr lang="ru-RU" sz="6600" dirty="0" smtClean="0"/>
              <a:t>Вторник - </a:t>
            </a:r>
            <a:r>
              <a:rPr lang="ru-RU" sz="6600" dirty="0" err="1" smtClean="0"/>
              <a:t>заигрыши</a:t>
            </a:r>
            <a:endParaRPr lang="ru-RU" sz="6600" dirty="0"/>
          </a:p>
        </p:txBody>
      </p:sp>
      <p:pic>
        <p:nvPicPr>
          <p:cNvPr id="7" name="Изображение 6" descr="масло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057400"/>
            <a:ext cx="5334000" cy="4187190"/>
          </a:xfrm>
          <a:prstGeom prst="rect">
            <a:avLst/>
          </a:prstGeom>
        </p:spPr>
      </p:pic>
      <p:pic>
        <p:nvPicPr>
          <p:cNvPr id="8" name="Изображение 7" descr="парень и девушка))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0" y="2590800"/>
            <a:ext cx="5301673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406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1"/>
            <a:ext cx="7772400" cy="1447799"/>
          </a:xfrm>
        </p:spPr>
        <p:txBody>
          <a:bodyPr/>
          <a:lstStyle/>
          <a:p>
            <a:pPr algn="ctr"/>
            <a:r>
              <a:rPr lang="ru-RU" sz="6600" dirty="0" smtClean="0"/>
              <a:t>Среда - лакомка</a:t>
            </a:r>
            <a:endParaRPr lang="ru-RU" sz="6600" dirty="0"/>
          </a:p>
        </p:txBody>
      </p:sp>
      <p:pic>
        <p:nvPicPr>
          <p:cNvPr id="4" name="Изображение 3" descr="тещ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600200"/>
            <a:ext cx="3733800" cy="4978400"/>
          </a:xfrm>
          <a:prstGeom prst="rect">
            <a:avLst/>
          </a:prstGeom>
        </p:spPr>
      </p:pic>
      <p:pic>
        <p:nvPicPr>
          <p:cNvPr id="5" name="Изображение 4" descr="м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752600"/>
            <a:ext cx="3938626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96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62075"/>
          </a:xfrm>
        </p:spPr>
        <p:txBody>
          <a:bodyPr/>
          <a:lstStyle/>
          <a:p>
            <a:pPr algn="ctr"/>
            <a:r>
              <a:rPr lang="ru-RU" sz="6000" dirty="0" smtClean="0"/>
              <a:t>Четверг – разгул!</a:t>
            </a:r>
            <a:endParaRPr lang="ru-RU" sz="6000" dirty="0"/>
          </a:p>
        </p:txBody>
      </p:sp>
      <p:pic>
        <p:nvPicPr>
          <p:cNvPr id="4" name="Изображение 3" descr="санки)))))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1676400"/>
            <a:ext cx="6096000" cy="486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304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362075"/>
          </a:xfrm>
        </p:spPr>
        <p:txBody>
          <a:bodyPr/>
          <a:lstStyle/>
          <a:p>
            <a:pPr algn="ctr"/>
            <a:r>
              <a:rPr lang="ru-RU" dirty="0" smtClean="0"/>
              <a:t>Пятница – тёщины вечёрки</a:t>
            </a:r>
            <a:endParaRPr lang="ru-RU" dirty="0"/>
          </a:p>
        </p:txBody>
      </p:sp>
      <p:pic>
        <p:nvPicPr>
          <p:cNvPr id="5" name="Изображение 4" descr="м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676400"/>
            <a:ext cx="4876800" cy="4876800"/>
          </a:xfrm>
          <a:prstGeom prst="rect">
            <a:avLst/>
          </a:prstGeom>
        </p:spPr>
      </p:pic>
      <p:pic>
        <p:nvPicPr>
          <p:cNvPr id="6" name="Изображение 5" descr="м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057400"/>
            <a:ext cx="4419600" cy="405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6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62075"/>
          </a:xfrm>
        </p:spPr>
        <p:txBody>
          <a:bodyPr/>
          <a:lstStyle/>
          <a:p>
            <a:pPr algn="ctr"/>
            <a:r>
              <a:rPr lang="ru-RU" dirty="0" smtClean="0"/>
              <a:t>Суббота – </a:t>
            </a:r>
            <a:r>
              <a:rPr lang="ru-RU" dirty="0" err="1" smtClean="0"/>
              <a:t>Золовкины</a:t>
            </a:r>
            <a:r>
              <a:rPr lang="ru-RU" dirty="0" smtClean="0"/>
              <a:t> посиделки</a:t>
            </a:r>
            <a:endParaRPr lang="ru-RU" dirty="0"/>
          </a:p>
        </p:txBody>
      </p:sp>
      <p:pic>
        <p:nvPicPr>
          <p:cNvPr id="4" name="Изображение 3" descr="теща иди к нам!!!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981200"/>
            <a:ext cx="6553200" cy="439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42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362075"/>
          </a:xfrm>
        </p:spPr>
        <p:txBody>
          <a:bodyPr/>
          <a:lstStyle/>
          <a:p>
            <a:pPr algn="ctr"/>
            <a:r>
              <a:rPr lang="ru-RU" dirty="0" smtClean="0"/>
              <a:t>Прощёное воскресенье</a:t>
            </a:r>
            <a:endParaRPr lang="ru-RU" dirty="0"/>
          </a:p>
        </p:txBody>
      </p:sp>
      <p:pic>
        <p:nvPicPr>
          <p:cNvPr id="4" name="Изображение 3" descr="костёр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828800"/>
            <a:ext cx="5638800" cy="3759200"/>
          </a:xfrm>
          <a:prstGeom prst="rect">
            <a:avLst/>
          </a:prstGeom>
        </p:spPr>
      </p:pic>
      <p:pic>
        <p:nvPicPr>
          <p:cNvPr id="5" name="Изображение 4" descr="костёр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2514600"/>
            <a:ext cx="5878087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453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C103368189990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BEB498C-04CB-4F7F-A3A6-97B181C8DE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TC103368189990</Template>
  <TotalTime>0</TotalTime>
  <Words>36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TC103368189990</vt:lpstr>
      <vt:lpstr>Слайд 1</vt:lpstr>
      <vt:lpstr>Понедельник - встреча</vt:lpstr>
      <vt:lpstr>Слайд 3</vt:lpstr>
      <vt:lpstr>Слайд 4</vt:lpstr>
      <vt:lpstr>Четверг – разгул!</vt:lpstr>
      <vt:lpstr>Пятница – тёщины вечёрки</vt:lpstr>
      <vt:lpstr>Суббота – Золовкины посиделки</vt:lpstr>
      <vt:lpstr>Прощёное воскресенье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modified xsi:type="dcterms:W3CDTF">2014-06-03T20:11:13Z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TC103368189990</vt:lpwstr>
  </property>
</Properties>
</file>