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3" r:id="rId3"/>
    <p:sldId id="284" r:id="rId4"/>
    <p:sldId id="285" r:id="rId5"/>
    <p:sldId id="287" r:id="rId6"/>
    <p:sldId id="262" r:id="rId7"/>
    <p:sldId id="263" r:id="rId8"/>
    <p:sldId id="298" r:id="rId9"/>
    <p:sldId id="266" r:id="rId10"/>
    <p:sldId id="293" r:id="rId11"/>
    <p:sldId id="292" r:id="rId12"/>
    <p:sldId id="267" r:id="rId13"/>
    <p:sldId id="295" r:id="rId14"/>
    <p:sldId id="296" r:id="rId15"/>
    <p:sldId id="278" r:id="rId16"/>
    <p:sldId id="299" r:id="rId17"/>
    <p:sldId id="301" r:id="rId18"/>
    <p:sldId id="303" r:id="rId19"/>
    <p:sldId id="305" r:id="rId20"/>
    <p:sldId id="304" r:id="rId21"/>
    <p:sldId id="302" r:id="rId22"/>
    <p:sldId id="30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0000"/>
    <a:srgbClr val="000066"/>
    <a:srgbClr val="000099"/>
    <a:srgbClr val="990000"/>
    <a:srgbClr val="660066"/>
    <a:srgbClr val="FFFFCC"/>
    <a:srgbClr val="003399"/>
    <a:srgbClr val="333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>
        <p:scale>
          <a:sx n="70" d="100"/>
          <a:sy n="70" d="100"/>
        </p:scale>
        <p:origin x="-744" y="-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DE2440-8C2F-4EA2-B2C3-11EA96DDE00D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5586BE-745B-4B1F-BABA-8EBC99E6839E}">
      <dgm:prSet phldrT="[Текст]" custT="1"/>
      <dgm:spPr/>
      <dgm:t>
        <a:bodyPr/>
        <a:lstStyle/>
        <a:p>
          <a:r>
            <a:rPr lang="ru-RU" sz="2800" dirty="0" smtClean="0"/>
            <a:t>«Дошкольное  образование становится  уровнем общего образования» (ст.10, ч.4, п.1).</a:t>
          </a:r>
          <a:endParaRPr lang="ru-RU" sz="2800" dirty="0"/>
        </a:p>
      </dgm:t>
    </dgm:pt>
    <dgm:pt modelId="{05A41D95-0811-4DB0-A5FA-DC4FD4B9A9A1}" type="parTrans" cxnId="{8C597B53-3AFB-4FEB-BDB0-ED1812964F97}">
      <dgm:prSet/>
      <dgm:spPr/>
      <dgm:t>
        <a:bodyPr/>
        <a:lstStyle/>
        <a:p>
          <a:endParaRPr lang="ru-RU"/>
        </a:p>
      </dgm:t>
    </dgm:pt>
    <dgm:pt modelId="{0F33AB91-9CF5-493B-B103-E1A8F4135F48}" type="sibTrans" cxnId="{8C597B53-3AFB-4FEB-BDB0-ED1812964F97}">
      <dgm:prSet/>
      <dgm:spPr/>
      <dgm:t>
        <a:bodyPr/>
        <a:lstStyle/>
        <a:p>
          <a:endParaRPr lang="ru-RU"/>
        </a:p>
      </dgm:t>
    </dgm:pt>
    <dgm:pt modelId="{40D63CFD-FA87-4FE0-8A3F-3B6E8E3CF1E0}">
      <dgm:prSet phldrT="[Текст]" custT="1"/>
      <dgm:spPr/>
      <dgm:t>
        <a:bodyPr/>
        <a:lstStyle/>
        <a:p>
          <a:r>
            <a:rPr lang="ru-RU" sz="2400" dirty="0" smtClean="0"/>
            <a:t> </a:t>
          </a:r>
          <a:r>
            <a:rPr lang="ru-RU" sz="2800" dirty="0" smtClean="0"/>
            <a:t>«Образовательные программы дошкольного, начального общего, основного общего и среднего общего образования являются преемственными» (ст. 63, ч. 1).</a:t>
          </a:r>
          <a:endParaRPr lang="ru-RU" sz="2800" dirty="0"/>
        </a:p>
      </dgm:t>
    </dgm:pt>
    <dgm:pt modelId="{293A493C-BF40-4D5D-8687-23537B2FC4F0}" type="sibTrans" cxnId="{7F9DCAF1-3E67-4771-9EDB-329524B4B3DB}">
      <dgm:prSet/>
      <dgm:spPr/>
      <dgm:t>
        <a:bodyPr/>
        <a:lstStyle/>
        <a:p>
          <a:endParaRPr lang="ru-RU"/>
        </a:p>
      </dgm:t>
    </dgm:pt>
    <dgm:pt modelId="{0D9FD683-77CD-486A-8C67-85FE8052152D}" type="parTrans" cxnId="{7F9DCAF1-3E67-4771-9EDB-329524B4B3DB}">
      <dgm:prSet/>
      <dgm:spPr/>
      <dgm:t>
        <a:bodyPr/>
        <a:lstStyle/>
        <a:p>
          <a:endParaRPr lang="ru-RU"/>
        </a:p>
      </dgm:t>
    </dgm:pt>
    <dgm:pt modelId="{89071C6A-5B2C-47A7-AB29-B24A1D2114A4}" type="pres">
      <dgm:prSet presAssocID="{4FDE2440-8C2F-4EA2-B2C3-11EA96DDE0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E49CEE-2225-4081-A8A7-2427AC5C7E27}" type="pres">
      <dgm:prSet presAssocID="{715586BE-745B-4B1F-BABA-8EBC99E6839E}" presName="parentLin" presStyleCnt="0"/>
      <dgm:spPr/>
      <dgm:t>
        <a:bodyPr/>
        <a:lstStyle/>
        <a:p>
          <a:endParaRPr lang="ru-RU"/>
        </a:p>
      </dgm:t>
    </dgm:pt>
    <dgm:pt modelId="{9C8D2C2E-A17B-4310-A725-AE70E18FFC5F}" type="pres">
      <dgm:prSet presAssocID="{715586BE-745B-4B1F-BABA-8EBC99E6839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E29304A9-2E49-4F8B-8423-47E04EC76CF7}" type="pres">
      <dgm:prSet presAssocID="{715586BE-745B-4B1F-BABA-8EBC99E6839E}" presName="parentText" presStyleLbl="node1" presStyleIdx="0" presStyleCnt="2" custScaleX="124498" custScaleY="282565" custLinFactNeighborX="-62561" custLinFactNeighborY="95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F6961-ED32-4BB2-BA5E-ADD94412A1F5}" type="pres">
      <dgm:prSet presAssocID="{715586BE-745B-4B1F-BABA-8EBC99E6839E}" presName="negativeSpace" presStyleCnt="0"/>
      <dgm:spPr/>
      <dgm:t>
        <a:bodyPr/>
        <a:lstStyle/>
        <a:p>
          <a:endParaRPr lang="ru-RU"/>
        </a:p>
      </dgm:t>
    </dgm:pt>
    <dgm:pt modelId="{FF62531E-6939-48D0-A8C6-A1F32ACBEEBA}" type="pres">
      <dgm:prSet presAssocID="{715586BE-745B-4B1F-BABA-8EBC99E6839E}" presName="childText" presStyleLbl="conFgAcc1" presStyleIdx="0" presStyleCnt="2" custScaleY="26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2D084A-ED9D-4738-BAA4-269FC24A0B7D}" type="pres">
      <dgm:prSet presAssocID="{0F33AB91-9CF5-493B-B103-E1A8F4135F48}" presName="spaceBetweenRectangles" presStyleCnt="0"/>
      <dgm:spPr/>
      <dgm:t>
        <a:bodyPr/>
        <a:lstStyle/>
        <a:p>
          <a:endParaRPr lang="ru-RU"/>
        </a:p>
      </dgm:t>
    </dgm:pt>
    <dgm:pt modelId="{6FBA3DB5-72D5-4552-8016-B4C67E5E7A6B}" type="pres">
      <dgm:prSet presAssocID="{40D63CFD-FA87-4FE0-8A3F-3B6E8E3CF1E0}" presName="parentLin" presStyleCnt="0"/>
      <dgm:spPr/>
      <dgm:t>
        <a:bodyPr/>
        <a:lstStyle/>
        <a:p>
          <a:endParaRPr lang="ru-RU"/>
        </a:p>
      </dgm:t>
    </dgm:pt>
    <dgm:pt modelId="{898E89AC-A8D8-4AD6-A6C9-5382843C8708}" type="pres">
      <dgm:prSet presAssocID="{40D63CFD-FA87-4FE0-8A3F-3B6E8E3CF1E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408DFCD-A578-494E-9EE8-D48E8AF778C9}" type="pres">
      <dgm:prSet presAssocID="{40D63CFD-FA87-4FE0-8A3F-3B6E8E3CF1E0}" presName="parentText" presStyleLbl="node1" presStyleIdx="1" presStyleCnt="2" custScaleX="124498" custScaleY="401628" custLinFactNeighborX="-62561" custLinFactNeighborY="956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E4D2DE-D7B8-4897-976D-5DEED58BCD7C}" type="pres">
      <dgm:prSet presAssocID="{40D63CFD-FA87-4FE0-8A3F-3B6E8E3CF1E0}" presName="negativeSpace" presStyleCnt="0"/>
      <dgm:spPr/>
      <dgm:t>
        <a:bodyPr/>
        <a:lstStyle/>
        <a:p>
          <a:endParaRPr lang="ru-RU"/>
        </a:p>
      </dgm:t>
    </dgm:pt>
    <dgm:pt modelId="{2F5DEC57-3CF3-49F6-914B-5B4542CED394}" type="pres">
      <dgm:prSet presAssocID="{40D63CFD-FA87-4FE0-8A3F-3B6E8E3CF1E0}" presName="childText" presStyleLbl="conFgAcc1" presStyleIdx="1" presStyleCnt="2" custScaleY="262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FC265A-B7CC-4EF1-ADB0-2699847C1A97}" type="presOf" srcId="{40D63CFD-FA87-4FE0-8A3F-3B6E8E3CF1E0}" destId="{D408DFCD-A578-494E-9EE8-D48E8AF778C9}" srcOrd="1" destOrd="0" presId="urn:microsoft.com/office/officeart/2005/8/layout/list1"/>
    <dgm:cxn modelId="{64A1D8C4-4154-407A-8244-1CD8D903147E}" type="presOf" srcId="{4FDE2440-8C2F-4EA2-B2C3-11EA96DDE00D}" destId="{89071C6A-5B2C-47A7-AB29-B24A1D2114A4}" srcOrd="0" destOrd="0" presId="urn:microsoft.com/office/officeart/2005/8/layout/list1"/>
    <dgm:cxn modelId="{7F9DCAF1-3E67-4771-9EDB-329524B4B3DB}" srcId="{4FDE2440-8C2F-4EA2-B2C3-11EA96DDE00D}" destId="{40D63CFD-FA87-4FE0-8A3F-3B6E8E3CF1E0}" srcOrd="1" destOrd="0" parTransId="{0D9FD683-77CD-486A-8C67-85FE8052152D}" sibTransId="{293A493C-BF40-4D5D-8687-23537B2FC4F0}"/>
    <dgm:cxn modelId="{70F9949F-45BF-4332-9DC7-282F5D79B463}" type="presOf" srcId="{40D63CFD-FA87-4FE0-8A3F-3B6E8E3CF1E0}" destId="{898E89AC-A8D8-4AD6-A6C9-5382843C8708}" srcOrd="0" destOrd="0" presId="urn:microsoft.com/office/officeart/2005/8/layout/list1"/>
    <dgm:cxn modelId="{126BFD6F-96F9-419A-8A5F-648874770FC8}" type="presOf" srcId="{715586BE-745B-4B1F-BABA-8EBC99E6839E}" destId="{9C8D2C2E-A17B-4310-A725-AE70E18FFC5F}" srcOrd="0" destOrd="0" presId="urn:microsoft.com/office/officeart/2005/8/layout/list1"/>
    <dgm:cxn modelId="{3F9D108E-1287-434F-B38E-73EC78F4B9A7}" type="presOf" srcId="{715586BE-745B-4B1F-BABA-8EBC99E6839E}" destId="{E29304A9-2E49-4F8B-8423-47E04EC76CF7}" srcOrd="1" destOrd="0" presId="urn:microsoft.com/office/officeart/2005/8/layout/list1"/>
    <dgm:cxn modelId="{8C597B53-3AFB-4FEB-BDB0-ED1812964F97}" srcId="{4FDE2440-8C2F-4EA2-B2C3-11EA96DDE00D}" destId="{715586BE-745B-4B1F-BABA-8EBC99E6839E}" srcOrd="0" destOrd="0" parTransId="{05A41D95-0811-4DB0-A5FA-DC4FD4B9A9A1}" sibTransId="{0F33AB91-9CF5-493B-B103-E1A8F4135F48}"/>
    <dgm:cxn modelId="{C3128099-7EE8-4DAB-9440-3FD59C169241}" type="presParOf" srcId="{89071C6A-5B2C-47A7-AB29-B24A1D2114A4}" destId="{3BE49CEE-2225-4081-A8A7-2427AC5C7E27}" srcOrd="0" destOrd="0" presId="urn:microsoft.com/office/officeart/2005/8/layout/list1"/>
    <dgm:cxn modelId="{0A2CF512-C3B6-41C6-9328-61D12CB854BA}" type="presParOf" srcId="{3BE49CEE-2225-4081-A8A7-2427AC5C7E27}" destId="{9C8D2C2E-A17B-4310-A725-AE70E18FFC5F}" srcOrd="0" destOrd="0" presId="urn:microsoft.com/office/officeart/2005/8/layout/list1"/>
    <dgm:cxn modelId="{81D52C9A-432B-42AB-ABAF-3062BD276CB7}" type="presParOf" srcId="{3BE49CEE-2225-4081-A8A7-2427AC5C7E27}" destId="{E29304A9-2E49-4F8B-8423-47E04EC76CF7}" srcOrd="1" destOrd="0" presId="urn:microsoft.com/office/officeart/2005/8/layout/list1"/>
    <dgm:cxn modelId="{56C6CC3F-CBC5-4AFF-BAF4-C434C484A9D2}" type="presParOf" srcId="{89071C6A-5B2C-47A7-AB29-B24A1D2114A4}" destId="{3E3F6961-ED32-4BB2-BA5E-ADD94412A1F5}" srcOrd="1" destOrd="0" presId="urn:microsoft.com/office/officeart/2005/8/layout/list1"/>
    <dgm:cxn modelId="{5AA7BC4A-69D8-479F-B114-C3227E98EA41}" type="presParOf" srcId="{89071C6A-5B2C-47A7-AB29-B24A1D2114A4}" destId="{FF62531E-6939-48D0-A8C6-A1F32ACBEEBA}" srcOrd="2" destOrd="0" presId="urn:microsoft.com/office/officeart/2005/8/layout/list1"/>
    <dgm:cxn modelId="{1AE31D29-1C20-4695-877E-2A58FE4109F5}" type="presParOf" srcId="{89071C6A-5B2C-47A7-AB29-B24A1D2114A4}" destId="{1C2D084A-ED9D-4738-BAA4-269FC24A0B7D}" srcOrd="3" destOrd="0" presId="urn:microsoft.com/office/officeart/2005/8/layout/list1"/>
    <dgm:cxn modelId="{A573929A-6AF4-4215-A5CA-AA8BA48B95C8}" type="presParOf" srcId="{89071C6A-5B2C-47A7-AB29-B24A1D2114A4}" destId="{6FBA3DB5-72D5-4552-8016-B4C67E5E7A6B}" srcOrd="4" destOrd="0" presId="urn:microsoft.com/office/officeart/2005/8/layout/list1"/>
    <dgm:cxn modelId="{56888660-5039-4F73-9B08-AE2B95BA1CD9}" type="presParOf" srcId="{6FBA3DB5-72D5-4552-8016-B4C67E5E7A6B}" destId="{898E89AC-A8D8-4AD6-A6C9-5382843C8708}" srcOrd="0" destOrd="0" presId="urn:microsoft.com/office/officeart/2005/8/layout/list1"/>
    <dgm:cxn modelId="{948BD583-43E5-4F85-B2EC-D5DA3E18A5EC}" type="presParOf" srcId="{6FBA3DB5-72D5-4552-8016-B4C67E5E7A6B}" destId="{D408DFCD-A578-494E-9EE8-D48E8AF778C9}" srcOrd="1" destOrd="0" presId="urn:microsoft.com/office/officeart/2005/8/layout/list1"/>
    <dgm:cxn modelId="{C4791A03-DAC5-4B0A-A84E-C6DEF745D555}" type="presParOf" srcId="{89071C6A-5B2C-47A7-AB29-B24A1D2114A4}" destId="{70E4D2DE-D7B8-4897-976D-5DEED58BCD7C}" srcOrd="5" destOrd="0" presId="urn:microsoft.com/office/officeart/2005/8/layout/list1"/>
    <dgm:cxn modelId="{758C74FF-8E77-404D-91F3-CFDE39B4AEDF}" type="presParOf" srcId="{89071C6A-5B2C-47A7-AB29-B24A1D2114A4}" destId="{2F5DEC57-3CF3-49F6-914B-5B4542CED39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C82337B-CBE7-4BDA-AE5C-796C121FD887}" type="doc">
      <dgm:prSet loTypeId="urn:microsoft.com/office/officeart/2005/8/layout/radial1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12936B-16A2-4E5A-9B1E-B2542EB60755}">
      <dgm:prSet phldrT="[Текст]" custT="1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</dgm:spPr>
      <dgm:t>
        <a:bodyPr/>
        <a:lstStyle/>
        <a:p>
          <a:pPr>
            <a:lnSpc>
              <a:spcPct val="150000"/>
            </a:lnSpc>
            <a:spcAft>
              <a:spcPts val="0"/>
            </a:spcAft>
          </a:pPr>
          <a:r>
            <a:rPr lang="ru-RU" sz="1700" b="1" baseline="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rPr>
            <a:t>ОСНОВНЫЕ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700" b="1" baseline="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rPr>
            <a:t>ЗАДАЧИ</a:t>
          </a:r>
        </a:p>
        <a:p>
          <a:pPr>
            <a:lnSpc>
              <a:spcPct val="150000"/>
            </a:lnSpc>
            <a:spcAft>
              <a:spcPts val="0"/>
            </a:spcAft>
          </a:pPr>
          <a:r>
            <a:rPr lang="ru-RU" sz="1700" b="1" baseline="0" dirty="0" smtClean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rPr>
            <a:t>СОТРУДНИЧЕСТВА ДОУ И ШКОЛЫ</a:t>
          </a:r>
          <a:endParaRPr lang="ru-RU" sz="1700" baseline="0" dirty="0">
            <a:solidFill>
              <a:srgbClr val="000099"/>
            </a:solidFill>
          </a:endParaRPr>
        </a:p>
      </dgm:t>
    </dgm:pt>
    <dgm:pt modelId="{B9DB2134-7C7B-4BDF-9575-7C9DD99047ED}" type="parTrans" cxnId="{F8E79A16-5601-4F47-B63E-2647EE479578}">
      <dgm:prSet/>
      <dgm:spPr/>
      <dgm:t>
        <a:bodyPr/>
        <a:lstStyle/>
        <a:p>
          <a:endParaRPr lang="ru-RU"/>
        </a:p>
      </dgm:t>
    </dgm:pt>
    <dgm:pt modelId="{DD81D849-89DE-447A-81B0-11F3E0AC025A}" type="sibTrans" cxnId="{F8E79A16-5601-4F47-B63E-2647EE479578}">
      <dgm:prSet/>
      <dgm:spPr/>
      <dgm:t>
        <a:bodyPr/>
        <a:lstStyle/>
        <a:p>
          <a:endParaRPr lang="ru-RU"/>
        </a:p>
      </dgm:t>
    </dgm:pt>
    <dgm:pt modelId="{C3F98B69-941C-4AF5-8BA9-F6D8A569D87C}">
      <dgm:prSet phldrT="[Текст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Выработка общих целей и воспитательных задач</a:t>
          </a:r>
          <a:endParaRPr lang="ru-RU" sz="1800" b="1" dirty="0">
            <a:solidFill>
              <a:srgbClr val="002060"/>
            </a:solidFill>
          </a:endParaRPr>
        </a:p>
      </dgm:t>
    </dgm:pt>
    <dgm:pt modelId="{EBF4EB62-AC2E-4BEB-A5B8-228B754200EF}" type="parTrans" cxnId="{242269F1-9BD1-4024-BDC5-2DB0549098DF}">
      <dgm:prSet/>
      <dgm:spPr/>
      <dgm:t>
        <a:bodyPr/>
        <a:lstStyle/>
        <a:p>
          <a:endParaRPr lang="ru-RU"/>
        </a:p>
      </dgm:t>
    </dgm:pt>
    <dgm:pt modelId="{BF79274F-FD7B-4C14-9BC8-A47EC2E7477E}" type="sibTrans" cxnId="{242269F1-9BD1-4024-BDC5-2DB0549098DF}">
      <dgm:prSet/>
      <dgm:spPr/>
      <dgm:t>
        <a:bodyPr/>
        <a:lstStyle/>
        <a:p>
          <a:endParaRPr lang="ru-RU"/>
        </a:p>
      </dgm:t>
    </dgm:pt>
    <dgm:pt modelId="{DEC6E690-B65A-4FBB-9DCF-945813F0EB10}">
      <dgm:prSet phldrT="[Текст]"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</a:rPr>
            <a:t>Установление единства стремлений и взглядов на воспитательный процесс между ДОУ, семьей и школой</a:t>
          </a:r>
          <a:endParaRPr lang="ru-RU" sz="1800" b="1" dirty="0">
            <a:solidFill>
              <a:srgbClr val="002060"/>
            </a:solidFill>
          </a:endParaRPr>
        </a:p>
      </dgm:t>
    </dgm:pt>
    <dgm:pt modelId="{DD725D28-F51C-4C11-AB37-23B17CA4C65B}" type="parTrans" cxnId="{53E92D9C-9409-4AB4-B076-7A1D6B4D7AF2}">
      <dgm:prSet/>
      <dgm:spPr/>
      <dgm:t>
        <a:bodyPr/>
        <a:lstStyle/>
        <a:p>
          <a:endParaRPr lang="ru-RU"/>
        </a:p>
      </dgm:t>
    </dgm:pt>
    <dgm:pt modelId="{02FA06C0-33A1-4326-AC17-116877502605}" type="sibTrans" cxnId="{53E92D9C-9409-4AB4-B076-7A1D6B4D7AF2}">
      <dgm:prSet/>
      <dgm:spPr/>
      <dgm:t>
        <a:bodyPr/>
        <a:lstStyle/>
        <a:p>
          <a:endParaRPr lang="ru-RU"/>
        </a:p>
      </dgm:t>
    </dgm:pt>
    <dgm:pt modelId="{3BB9012C-B554-4848-A6A7-43E096809271}">
      <dgm:prSet phldrT="[Текст]" phldr="1"/>
      <dgm:spPr/>
      <dgm:t>
        <a:bodyPr/>
        <a:lstStyle/>
        <a:p>
          <a:endParaRPr lang="ru-RU"/>
        </a:p>
      </dgm:t>
    </dgm:pt>
    <dgm:pt modelId="{FD5E2FA7-F46B-440E-BABC-37E375AF2A26}" type="parTrans" cxnId="{CE6CED23-09E4-46EE-A76B-164902077A90}">
      <dgm:prSet/>
      <dgm:spPr/>
      <dgm:t>
        <a:bodyPr/>
        <a:lstStyle/>
        <a:p>
          <a:endParaRPr lang="ru-RU"/>
        </a:p>
      </dgm:t>
    </dgm:pt>
    <dgm:pt modelId="{A1938B19-BEC2-4FCB-A9F3-07D25CD80D0A}" type="sibTrans" cxnId="{CE6CED23-09E4-46EE-A76B-164902077A90}">
      <dgm:prSet/>
      <dgm:spPr/>
      <dgm:t>
        <a:bodyPr/>
        <a:lstStyle/>
        <a:p>
          <a:endParaRPr lang="ru-RU"/>
        </a:p>
      </dgm:t>
    </dgm:pt>
    <dgm:pt modelId="{2449D7CB-A625-4F6F-A6FE-B610E163DA4E}">
      <dgm:prSet phldrT="[Текст]" phldr="1"/>
      <dgm:spPr/>
      <dgm:t>
        <a:bodyPr/>
        <a:lstStyle/>
        <a:p>
          <a:endParaRPr lang="ru-RU"/>
        </a:p>
      </dgm:t>
    </dgm:pt>
    <dgm:pt modelId="{CD882E8B-810F-49AA-90D1-59BBA25EF3A7}" type="parTrans" cxnId="{94FF813D-AC46-40AB-AA16-D6603D94041B}">
      <dgm:prSet/>
      <dgm:spPr/>
      <dgm:t>
        <a:bodyPr/>
        <a:lstStyle/>
        <a:p>
          <a:endParaRPr lang="ru-RU"/>
        </a:p>
      </dgm:t>
    </dgm:pt>
    <dgm:pt modelId="{77AE571E-259D-474F-909E-FF8E9335338B}" type="sibTrans" cxnId="{94FF813D-AC46-40AB-AA16-D6603D94041B}">
      <dgm:prSet/>
      <dgm:spPr/>
      <dgm:t>
        <a:bodyPr/>
        <a:lstStyle/>
        <a:p>
          <a:endParaRPr lang="ru-RU"/>
        </a:p>
      </dgm:t>
    </dgm:pt>
    <dgm:pt modelId="{43A30204-A228-422B-AA94-360C0AFBF465}">
      <dgm:prSet phldrT="[Текст]" phldr="1"/>
      <dgm:spPr/>
      <dgm:t>
        <a:bodyPr/>
        <a:lstStyle/>
        <a:p>
          <a:endParaRPr lang="ru-RU"/>
        </a:p>
      </dgm:t>
    </dgm:pt>
    <dgm:pt modelId="{72B9B2BA-1461-4721-A8F6-9A612AD00D97}" type="parTrans" cxnId="{1F280856-3671-4263-AAB3-53DE648D64B1}">
      <dgm:prSet/>
      <dgm:spPr/>
      <dgm:t>
        <a:bodyPr/>
        <a:lstStyle/>
        <a:p>
          <a:endParaRPr lang="ru-RU"/>
        </a:p>
      </dgm:t>
    </dgm:pt>
    <dgm:pt modelId="{C29EF393-B026-4118-9AC8-B9B059FF9E8F}" type="sibTrans" cxnId="{1F280856-3671-4263-AAB3-53DE648D64B1}">
      <dgm:prSet/>
      <dgm:spPr/>
      <dgm:t>
        <a:bodyPr/>
        <a:lstStyle/>
        <a:p>
          <a:endParaRPr lang="ru-RU"/>
        </a:p>
      </dgm:t>
    </dgm:pt>
    <dgm:pt modelId="{820E8C81-319F-4B99-86D5-B15093C0843D}">
      <dgm:prSet phldrT="[Текст]" phldr="1"/>
      <dgm:spPr/>
      <dgm:t>
        <a:bodyPr/>
        <a:lstStyle/>
        <a:p>
          <a:endParaRPr lang="ru-RU"/>
        </a:p>
      </dgm:t>
    </dgm:pt>
    <dgm:pt modelId="{9BFD0167-ECAE-4DA8-9807-9F1731C81CCE}" type="parTrans" cxnId="{328064AC-9D8F-435A-B5AD-97F9D74D2DFE}">
      <dgm:prSet/>
      <dgm:spPr/>
      <dgm:t>
        <a:bodyPr/>
        <a:lstStyle/>
        <a:p>
          <a:endParaRPr lang="ru-RU"/>
        </a:p>
      </dgm:t>
    </dgm:pt>
    <dgm:pt modelId="{E9520E2F-6F0E-46FD-8217-D84A6C3B72A1}" type="sibTrans" cxnId="{328064AC-9D8F-435A-B5AD-97F9D74D2DFE}">
      <dgm:prSet/>
      <dgm:spPr/>
      <dgm:t>
        <a:bodyPr/>
        <a:lstStyle/>
        <a:p>
          <a:endParaRPr lang="ru-RU"/>
        </a:p>
      </dgm:t>
    </dgm:pt>
    <dgm:pt modelId="{F208DAFE-4B67-4557-8B77-14BA2676E272}">
      <dgm:prSet phldrT="[Текст]" phldr="1"/>
      <dgm:spPr/>
      <dgm:t>
        <a:bodyPr/>
        <a:lstStyle/>
        <a:p>
          <a:endParaRPr lang="ru-RU"/>
        </a:p>
      </dgm:t>
    </dgm:pt>
    <dgm:pt modelId="{181AC954-6BAC-429F-84C5-70C6F67A6622}" type="parTrans" cxnId="{E75EA68C-8F09-4AFE-8816-EDC95F5393AD}">
      <dgm:prSet/>
      <dgm:spPr/>
      <dgm:t>
        <a:bodyPr/>
        <a:lstStyle/>
        <a:p>
          <a:endParaRPr lang="ru-RU"/>
        </a:p>
      </dgm:t>
    </dgm:pt>
    <dgm:pt modelId="{B83989A5-0210-43E5-BA6D-BAB42785A0BB}" type="sibTrans" cxnId="{E75EA68C-8F09-4AFE-8816-EDC95F5393AD}">
      <dgm:prSet/>
      <dgm:spPr/>
      <dgm:t>
        <a:bodyPr/>
        <a:lstStyle/>
        <a:p>
          <a:endParaRPr lang="ru-RU"/>
        </a:p>
      </dgm:t>
    </dgm:pt>
    <dgm:pt modelId="{D529C524-99A7-47E0-ACE2-45F99D71B7AA}">
      <dgm:prSet phldrT="[Текст]" phldr="1"/>
      <dgm:spPr/>
      <dgm:t>
        <a:bodyPr/>
        <a:lstStyle/>
        <a:p>
          <a:endParaRPr lang="ru-RU"/>
        </a:p>
      </dgm:t>
    </dgm:pt>
    <dgm:pt modelId="{C4178B2B-523C-45DB-A3C0-5E7BBF0F28F3}" type="parTrans" cxnId="{0B50890A-771E-4D93-B281-67C14204EA42}">
      <dgm:prSet/>
      <dgm:spPr/>
      <dgm:t>
        <a:bodyPr/>
        <a:lstStyle/>
        <a:p>
          <a:endParaRPr lang="ru-RU"/>
        </a:p>
      </dgm:t>
    </dgm:pt>
    <dgm:pt modelId="{E97B62FA-D0C9-46DF-BB3A-41111787B480}" type="sibTrans" cxnId="{0B50890A-771E-4D93-B281-67C14204EA42}">
      <dgm:prSet/>
      <dgm:spPr/>
      <dgm:t>
        <a:bodyPr/>
        <a:lstStyle/>
        <a:p>
          <a:endParaRPr lang="ru-RU"/>
        </a:p>
      </dgm:t>
    </dgm:pt>
    <dgm:pt modelId="{42A28C2F-2216-46B3-890D-09E0A3CDEBBE}">
      <dgm:prSet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Создание условий для благоприятного взаимодействия всех участников воспитательно-образовательного процесса </a:t>
          </a:r>
          <a:endParaRPr lang="ru-RU" sz="1600" b="1" dirty="0">
            <a:solidFill>
              <a:srgbClr val="002060"/>
            </a:solidFill>
          </a:endParaRPr>
        </a:p>
      </dgm:t>
    </dgm:pt>
    <dgm:pt modelId="{A7433F88-436F-46ED-AD6D-55B0409A874C}" type="parTrans" cxnId="{0EF3C2A4-EBB2-4427-83D7-7D1AB750267A}">
      <dgm:prSet/>
      <dgm:spPr/>
      <dgm:t>
        <a:bodyPr/>
        <a:lstStyle/>
        <a:p>
          <a:endParaRPr lang="ru-RU"/>
        </a:p>
      </dgm:t>
    </dgm:pt>
    <dgm:pt modelId="{19EFA9B3-14AB-44E4-BD97-A66703367800}" type="sibTrans" cxnId="{0EF3C2A4-EBB2-4427-83D7-7D1AB750267A}">
      <dgm:prSet/>
      <dgm:spPr/>
      <dgm:t>
        <a:bodyPr/>
        <a:lstStyle/>
        <a:p>
          <a:endParaRPr lang="ru-RU"/>
        </a:p>
      </dgm:t>
    </dgm:pt>
    <dgm:pt modelId="{43D07AB9-9B0B-4A53-BB77-CAA6C1AF0B5A}">
      <dgm:prSet/>
      <dgm:spPr/>
      <dgm:t>
        <a:bodyPr/>
        <a:lstStyle/>
        <a:p>
          <a:endParaRPr lang="ru-RU" dirty="0"/>
        </a:p>
      </dgm:t>
    </dgm:pt>
    <dgm:pt modelId="{31B22862-A1A0-4F9D-B17F-A542F01FB8EE}" type="parTrans" cxnId="{091FE6D9-0F6C-45A2-B037-953D69DB3F9B}">
      <dgm:prSet/>
      <dgm:spPr/>
      <dgm:t>
        <a:bodyPr/>
        <a:lstStyle/>
        <a:p>
          <a:endParaRPr lang="ru-RU"/>
        </a:p>
      </dgm:t>
    </dgm:pt>
    <dgm:pt modelId="{A687770C-F8E0-4B64-9308-FB02E5E35478}" type="sibTrans" cxnId="{091FE6D9-0F6C-45A2-B037-953D69DB3F9B}">
      <dgm:prSet/>
      <dgm:spPr/>
      <dgm:t>
        <a:bodyPr/>
        <a:lstStyle/>
        <a:p>
          <a:endParaRPr lang="ru-RU"/>
        </a:p>
      </dgm:t>
    </dgm:pt>
    <dgm:pt modelId="{239D04FE-64F0-46A0-90E7-225B40C966E7}">
      <dgm:prSet/>
      <dgm:spPr/>
      <dgm:t>
        <a:bodyPr/>
        <a:lstStyle/>
        <a:p>
          <a:endParaRPr lang="ru-RU" dirty="0"/>
        </a:p>
      </dgm:t>
    </dgm:pt>
    <dgm:pt modelId="{9D168ACF-82BF-4436-9D18-B930C41CFFAD}" type="parTrans" cxnId="{C6FDCD4A-C36A-430B-9A3E-1EACE1F7B54E}">
      <dgm:prSet/>
      <dgm:spPr/>
      <dgm:t>
        <a:bodyPr/>
        <a:lstStyle/>
        <a:p>
          <a:endParaRPr lang="ru-RU"/>
        </a:p>
      </dgm:t>
    </dgm:pt>
    <dgm:pt modelId="{ACB66014-E158-4369-9F29-735D94C46BC6}" type="sibTrans" cxnId="{C6FDCD4A-C36A-430B-9A3E-1EACE1F7B54E}">
      <dgm:prSet/>
      <dgm:spPr/>
      <dgm:t>
        <a:bodyPr/>
        <a:lstStyle/>
        <a:p>
          <a:endParaRPr lang="ru-RU"/>
        </a:p>
      </dgm:t>
    </dgm:pt>
    <dgm:pt modelId="{52C0DCDA-8612-4716-B702-EDF3308B4793}">
      <dgm:prSet custT="1"/>
      <dgm:sp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800" b="1" dirty="0" smtClean="0">
              <a:solidFill>
                <a:srgbClr val="002060"/>
              </a:solidFill>
            </a:rPr>
            <a:t>Психолого-педагогическое просвещение родителей</a:t>
          </a:r>
          <a:endParaRPr lang="ru-RU" sz="1800" b="1" dirty="0">
            <a:solidFill>
              <a:srgbClr val="002060"/>
            </a:solidFill>
          </a:endParaRPr>
        </a:p>
      </dgm:t>
    </dgm:pt>
    <dgm:pt modelId="{2707C487-124A-4236-A232-546819074EEB}" type="parTrans" cxnId="{50A4932C-302A-43FF-AA11-F57BA0DB732C}">
      <dgm:prSet/>
      <dgm:spPr/>
      <dgm:t>
        <a:bodyPr/>
        <a:lstStyle/>
        <a:p>
          <a:endParaRPr lang="ru-RU"/>
        </a:p>
      </dgm:t>
    </dgm:pt>
    <dgm:pt modelId="{9814810B-1B4A-40B5-9C14-8E47C7A45CDB}" type="sibTrans" cxnId="{50A4932C-302A-43FF-AA11-F57BA0DB732C}">
      <dgm:prSet/>
      <dgm:spPr/>
      <dgm:t>
        <a:bodyPr/>
        <a:lstStyle/>
        <a:p>
          <a:endParaRPr lang="ru-RU"/>
        </a:p>
      </dgm:t>
    </dgm:pt>
    <dgm:pt modelId="{EBF6F039-F3B8-44AA-BFF8-61A30200039D}" type="pres">
      <dgm:prSet presAssocID="{3C82337B-CBE7-4BDA-AE5C-796C121FD88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02DD72-572E-4F78-89F9-DBF9527CFBD9}" type="pres">
      <dgm:prSet presAssocID="{B412936B-16A2-4E5A-9B1E-B2542EB60755}" presName="centerShape" presStyleLbl="node0" presStyleIdx="0" presStyleCnt="1" custScaleX="175859" custScaleY="163930" custLinFactNeighborX="2538" custLinFactNeighborY="-31716"/>
      <dgm:spPr/>
      <dgm:t>
        <a:bodyPr/>
        <a:lstStyle/>
        <a:p>
          <a:endParaRPr lang="ru-RU"/>
        </a:p>
      </dgm:t>
    </dgm:pt>
    <dgm:pt modelId="{299A5523-420A-47B3-B4F0-E8596789DAF4}" type="pres">
      <dgm:prSet presAssocID="{EBF4EB62-AC2E-4BEB-A5B8-228B754200EF}" presName="Name9" presStyleLbl="parChTrans1D2" presStyleIdx="0" presStyleCnt="4"/>
      <dgm:spPr/>
      <dgm:t>
        <a:bodyPr/>
        <a:lstStyle/>
        <a:p>
          <a:endParaRPr lang="ru-RU"/>
        </a:p>
      </dgm:t>
    </dgm:pt>
    <dgm:pt modelId="{3244B4D1-EED2-4066-85E7-14BBE86FE8E7}" type="pres">
      <dgm:prSet presAssocID="{EBF4EB62-AC2E-4BEB-A5B8-228B754200EF}" presName="connTx" presStyleLbl="parChTrans1D2" presStyleIdx="0" presStyleCnt="4"/>
      <dgm:spPr/>
      <dgm:t>
        <a:bodyPr/>
        <a:lstStyle/>
        <a:p>
          <a:endParaRPr lang="ru-RU"/>
        </a:p>
      </dgm:t>
    </dgm:pt>
    <dgm:pt modelId="{EC399D00-56E6-4625-B85C-F9B8353C7300}" type="pres">
      <dgm:prSet presAssocID="{C3F98B69-941C-4AF5-8BA9-F6D8A569D87C}" presName="node" presStyleLbl="node1" presStyleIdx="0" presStyleCnt="4" custScaleX="157285" custScaleY="156074" custRadScaleRad="173633" custRadScaleInc="-1507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16E493-1487-4AC3-AC8A-896C8A4FA83A}" type="pres">
      <dgm:prSet presAssocID="{DD725D28-F51C-4C11-AB37-23B17CA4C65B}" presName="Name9" presStyleLbl="parChTrans1D2" presStyleIdx="1" presStyleCnt="4"/>
      <dgm:spPr/>
      <dgm:t>
        <a:bodyPr/>
        <a:lstStyle/>
        <a:p>
          <a:endParaRPr lang="ru-RU"/>
        </a:p>
      </dgm:t>
    </dgm:pt>
    <dgm:pt modelId="{F58756EC-063B-4F8F-AD4A-CEEE6BFBD713}" type="pres">
      <dgm:prSet presAssocID="{DD725D28-F51C-4C11-AB37-23B17CA4C65B}" presName="connTx" presStyleLbl="parChTrans1D2" presStyleIdx="1" presStyleCnt="4"/>
      <dgm:spPr/>
      <dgm:t>
        <a:bodyPr/>
        <a:lstStyle/>
        <a:p>
          <a:endParaRPr lang="ru-RU"/>
        </a:p>
      </dgm:t>
    </dgm:pt>
    <dgm:pt modelId="{8073CC0C-B04C-4F96-9029-0F45333E9FF2}" type="pres">
      <dgm:prSet presAssocID="{DEC6E690-B65A-4FBB-9DCF-945813F0EB10}" presName="node" presStyleLbl="node1" presStyleIdx="1" presStyleCnt="4" custScaleX="158728" custScaleY="157634" custRadScaleRad="172774" custRadScaleInc="-5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8F951C-9BAD-47A1-AE6F-5CB0D756D3E4}" type="pres">
      <dgm:prSet presAssocID="{2707C487-124A-4236-A232-546819074EEB}" presName="Name9" presStyleLbl="parChTrans1D2" presStyleIdx="2" presStyleCnt="4"/>
      <dgm:spPr/>
      <dgm:t>
        <a:bodyPr/>
        <a:lstStyle/>
        <a:p>
          <a:endParaRPr lang="ru-RU"/>
        </a:p>
      </dgm:t>
    </dgm:pt>
    <dgm:pt modelId="{51A707DD-9DA3-45BD-95A0-9314202C4822}" type="pres">
      <dgm:prSet presAssocID="{2707C487-124A-4236-A232-546819074EEB}" presName="connTx" presStyleLbl="parChTrans1D2" presStyleIdx="2" presStyleCnt="4"/>
      <dgm:spPr/>
      <dgm:t>
        <a:bodyPr/>
        <a:lstStyle/>
        <a:p>
          <a:endParaRPr lang="ru-RU"/>
        </a:p>
      </dgm:t>
    </dgm:pt>
    <dgm:pt modelId="{ED2E7FFB-9800-4414-8352-F5366331E481}" type="pres">
      <dgm:prSet presAssocID="{52C0DCDA-8612-4716-B702-EDF3308B4793}" presName="node" presStyleLbl="node1" presStyleIdx="2" presStyleCnt="4" custScaleX="160073" custScaleY="149163" custRadScaleRad="166679" custRadScaleInc="138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A82F5-3129-4B8F-A13A-25068F702C4D}" type="pres">
      <dgm:prSet presAssocID="{A7433F88-436F-46ED-AD6D-55B0409A874C}" presName="Name9" presStyleLbl="parChTrans1D2" presStyleIdx="3" presStyleCnt="4"/>
      <dgm:spPr/>
      <dgm:t>
        <a:bodyPr/>
        <a:lstStyle/>
        <a:p>
          <a:endParaRPr lang="ru-RU"/>
        </a:p>
      </dgm:t>
    </dgm:pt>
    <dgm:pt modelId="{75135357-15D0-462C-AE89-6FD4AD79F8A6}" type="pres">
      <dgm:prSet presAssocID="{A7433F88-436F-46ED-AD6D-55B0409A874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CB0162F2-9360-45E4-AAA0-4480B4E468B8}" type="pres">
      <dgm:prSet presAssocID="{42A28C2F-2216-46B3-890D-09E0A3CDEBBE}" presName="node" presStyleLbl="node1" presStyleIdx="3" presStyleCnt="4" custScaleX="162622" custScaleY="154808" custRadScaleRad="174492" custRadScaleInc="-3410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E48710-C8A7-4E54-9EF2-01818AD0CDB9}" type="presOf" srcId="{EBF4EB62-AC2E-4BEB-A5B8-228B754200EF}" destId="{299A5523-420A-47B3-B4F0-E8596789DAF4}" srcOrd="0" destOrd="0" presId="urn:microsoft.com/office/officeart/2005/8/layout/radial1"/>
    <dgm:cxn modelId="{9E06328D-2A5C-4140-BD2C-9941A164EC8E}" type="presOf" srcId="{2707C487-124A-4236-A232-546819074EEB}" destId="{888F951C-9BAD-47A1-AE6F-5CB0D756D3E4}" srcOrd="0" destOrd="0" presId="urn:microsoft.com/office/officeart/2005/8/layout/radial1"/>
    <dgm:cxn modelId="{B73B28C4-F63D-4AD9-8E2C-756984352C84}" type="presOf" srcId="{42A28C2F-2216-46B3-890D-09E0A3CDEBBE}" destId="{CB0162F2-9360-45E4-AAA0-4480B4E468B8}" srcOrd="0" destOrd="0" presId="urn:microsoft.com/office/officeart/2005/8/layout/radial1"/>
    <dgm:cxn modelId="{242269F1-9BD1-4024-BDC5-2DB0549098DF}" srcId="{B412936B-16A2-4E5A-9B1E-B2542EB60755}" destId="{C3F98B69-941C-4AF5-8BA9-F6D8A569D87C}" srcOrd="0" destOrd="0" parTransId="{EBF4EB62-AC2E-4BEB-A5B8-228B754200EF}" sibTransId="{BF79274F-FD7B-4C14-9BC8-A47EC2E7477E}"/>
    <dgm:cxn modelId="{F800535E-F7AE-4FF6-8CB1-7AD7FF90D09C}" type="presOf" srcId="{52C0DCDA-8612-4716-B702-EDF3308B4793}" destId="{ED2E7FFB-9800-4414-8352-F5366331E481}" srcOrd="0" destOrd="0" presId="urn:microsoft.com/office/officeart/2005/8/layout/radial1"/>
    <dgm:cxn modelId="{726B382D-32E1-498A-B4F3-0DD4B598A945}" type="presOf" srcId="{DD725D28-F51C-4C11-AB37-23B17CA4C65B}" destId="{F58756EC-063B-4F8F-AD4A-CEEE6BFBD713}" srcOrd="1" destOrd="0" presId="urn:microsoft.com/office/officeart/2005/8/layout/radial1"/>
    <dgm:cxn modelId="{0B50890A-771E-4D93-B281-67C14204EA42}" srcId="{820E8C81-319F-4B99-86D5-B15093C0843D}" destId="{D529C524-99A7-47E0-ACE2-45F99D71B7AA}" srcOrd="1" destOrd="0" parTransId="{C4178B2B-523C-45DB-A3C0-5E7BBF0F28F3}" sibTransId="{E97B62FA-D0C9-46DF-BB3A-41111787B480}"/>
    <dgm:cxn modelId="{E75EA68C-8F09-4AFE-8816-EDC95F5393AD}" srcId="{820E8C81-319F-4B99-86D5-B15093C0843D}" destId="{F208DAFE-4B67-4557-8B77-14BA2676E272}" srcOrd="0" destOrd="0" parTransId="{181AC954-6BAC-429F-84C5-70C6F67A6622}" sibTransId="{B83989A5-0210-43E5-BA6D-BAB42785A0BB}"/>
    <dgm:cxn modelId="{6469B84D-C5C9-4D67-A7E4-5134E274CF28}" type="presOf" srcId="{A7433F88-436F-46ED-AD6D-55B0409A874C}" destId="{A0EA82F5-3129-4B8F-A13A-25068F702C4D}" srcOrd="0" destOrd="0" presId="urn:microsoft.com/office/officeart/2005/8/layout/radial1"/>
    <dgm:cxn modelId="{84619047-0616-4A0B-B883-3B9E0BE478F6}" type="presOf" srcId="{DD725D28-F51C-4C11-AB37-23B17CA4C65B}" destId="{0216E493-1487-4AC3-AC8A-896C8A4FA83A}" srcOrd="0" destOrd="0" presId="urn:microsoft.com/office/officeart/2005/8/layout/radial1"/>
    <dgm:cxn modelId="{EF4180A5-46EE-4437-8FC8-53619872FABE}" type="presOf" srcId="{2707C487-124A-4236-A232-546819074EEB}" destId="{51A707DD-9DA3-45BD-95A0-9314202C4822}" srcOrd="1" destOrd="0" presId="urn:microsoft.com/office/officeart/2005/8/layout/radial1"/>
    <dgm:cxn modelId="{0CAAB3B7-D4C6-4EEB-92B4-54E996989A09}" type="presOf" srcId="{A7433F88-436F-46ED-AD6D-55B0409A874C}" destId="{75135357-15D0-462C-AE89-6FD4AD79F8A6}" srcOrd="1" destOrd="0" presId="urn:microsoft.com/office/officeart/2005/8/layout/radial1"/>
    <dgm:cxn modelId="{CE6CED23-09E4-46EE-A76B-164902077A90}" srcId="{3C82337B-CBE7-4BDA-AE5C-796C121FD887}" destId="{3BB9012C-B554-4848-A6A7-43E096809271}" srcOrd="3" destOrd="0" parTransId="{FD5E2FA7-F46B-440E-BABC-37E375AF2A26}" sibTransId="{A1938B19-BEC2-4FCB-A9F3-07D25CD80D0A}"/>
    <dgm:cxn modelId="{50A4932C-302A-43FF-AA11-F57BA0DB732C}" srcId="{B412936B-16A2-4E5A-9B1E-B2542EB60755}" destId="{52C0DCDA-8612-4716-B702-EDF3308B4793}" srcOrd="2" destOrd="0" parTransId="{2707C487-124A-4236-A232-546819074EEB}" sibTransId="{9814810B-1B4A-40B5-9C14-8E47C7A45CDB}"/>
    <dgm:cxn modelId="{091FE6D9-0F6C-45A2-B037-953D69DB3F9B}" srcId="{3C82337B-CBE7-4BDA-AE5C-796C121FD887}" destId="{43D07AB9-9B0B-4A53-BB77-CAA6C1AF0B5A}" srcOrd="1" destOrd="0" parTransId="{31B22862-A1A0-4F9D-B17F-A542F01FB8EE}" sibTransId="{A687770C-F8E0-4B64-9308-FB02E5E35478}"/>
    <dgm:cxn modelId="{1F280856-3671-4263-AAB3-53DE648D64B1}" srcId="{3BB9012C-B554-4848-A6A7-43E096809271}" destId="{43A30204-A228-422B-AA94-360C0AFBF465}" srcOrd="1" destOrd="0" parTransId="{72B9B2BA-1461-4721-A8F6-9A612AD00D97}" sibTransId="{C29EF393-B026-4118-9AC8-B9B059FF9E8F}"/>
    <dgm:cxn modelId="{0AEB25E4-F1FF-4144-B253-51E36D859DBE}" type="presOf" srcId="{C3F98B69-941C-4AF5-8BA9-F6D8A569D87C}" destId="{EC399D00-56E6-4625-B85C-F9B8353C7300}" srcOrd="0" destOrd="0" presId="urn:microsoft.com/office/officeart/2005/8/layout/radial1"/>
    <dgm:cxn modelId="{94FF813D-AC46-40AB-AA16-D6603D94041B}" srcId="{3BB9012C-B554-4848-A6A7-43E096809271}" destId="{2449D7CB-A625-4F6F-A6FE-B610E163DA4E}" srcOrd="0" destOrd="0" parTransId="{CD882E8B-810F-49AA-90D1-59BBA25EF3A7}" sibTransId="{77AE571E-259D-474F-909E-FF8E9335338B}"/>
    <dgm:cxn modelId="{AA32BD3C-4BA6-4ABE-AB25-51B5602C2CD1}" type="presOf" srcId="{3C82337B-CBE7-4BDA-AE5C-796C121FD887}" destId="{EBF6F039-F3B8-44AA-BFF8-61A30200039D}" srcOrd="0" destOrd="0" presId="urn:microsoft.com/office/officeart/2005/8/layout/radial1"/>
    <dgm:cxn modelId="{F8E79A16-5601-4F47-B63E-2647EE479578}" srcId="{3C82337B-CBE7-4BDA-AE5C-796C121FD887}" destId="{B412936B-16A2-4E5A-9B1E-B2542EB60755}" srcOrd="0" destOrd="0" parTransId="{B9DB2134-7C7B-4BDF-9575-7C9DD99047ED}" sibTransId="{DD81D849-89DE-447A-81B0-11F3E0AC025A}"/>
    <dgm:cxn modelId="{53E92D9C-9409-4AB4-B076-7A1D6B4D7AF2}" srcId="{B412936B-16A2-4E5A-9B1E-B2542EB60755}" destId="{DEC6E690-B65A-4FBB-9DCF-945813F0EB10}" srcOrd="1" destOrd="0" parTransId="{DD725D28-F51C-4C11-AB37-23B17CA4C65B}" sibTransId="{02FA06C0-33A1-4326-AC17-116877502605}"/>
    <dgm:cxn modelId="{0EF3C2A4-EBB2-4427-83D7-7D1AB750267A}" srcId="{B412936B-16A2-4E5A-9B1E-B2542EB60755}" destId="{42A28C2F-2216-46B3-890D-09E0A3CDEBBE}" srcOrd="3" destOrd="0" parTransId="{A7433F88-436F-46ED-AD6D-55B0409A874C}" sibTransId="{19EFA9B3-14AB-44E4-BD97-A66703367800}"/>
    <dgm:cxn modelId="{C6FDCD4A-C36A-430B-9A3E-1EACE1F7B54E}" srcId="{3C82337B-CBE7-4BDA-AE5C-796C121FD887}" destId="{239D04FE-64F0-46A0-90E7-225B40C966E7}" srcOrd="2" destOrd="0" parTransId="{9D168ACF-82BF-4436-9D18-B930C41CFFAD}" sibTransId="{ACB66014-E158-4369-9F29-735D94C46BC6}"/>
    <dgm:cxn modelId="{444ABC12-000B-4192-9EDE-372A69B32EFE}" type="presOf" srcId="{B412936B-16A2-4E5A-9B1E-B2542EB60755}" destId="{1B02DD72-572E-4F78-89F9-DBF9527CFBD9}" srcOrd="0" destOrd="0" presId="urn:microsoft.com/office/officeart/2005/8/layout/radial1"/>
    <dgm:cxn modelId="{FF9E3D6C-FA6E-4CB7-8072-7A4DE3B1D225}" type="presOf" srcId="{EBF4EB62-AC2E-4BEB-A5B8-228B754200EF}" destId="{3244B4D1-EED2-4066-85E7-14BBE86FE8E7}" srcOrd="1" destOrd="0" presId="urn:microsoft.com/office/officeart/2005/8/layout/radial1"/>
    <dgm:cxn modelId="{328064AC-9D8F-435A-B5AD-97F9D74D2DFE}" srcId="{3C82337B-CBE7-4BDA-AE5C-796C121FD887}" destId="{820E8C81-319F-4B99-86D5-B15093C0843D}" srcOrd="4" destOrd="0" parTransId="{9BFD0167-ECAE-4DA8-9807-9F1731C81CCE}" sibTransId="{E9520E2F-6F0E-46FD-8217-D84A6C3B72A1}"/>
    <dgm:cxn modelId="{19B39D0B-132A-4504-8422-63F48CF97109}" type="presOf" srcId="{DEC6E690-B65A-4FBB-9DCF-945813F0EB10}" destId="{8073CC0C-B04C-4F96-9029-0F45333E9FF2}" srcOrd="0" destOrd="0" presId="urn:microsoft.com/office/officeart/2005/8/layout/radial1"/>
    <dgm:cxn modelId="{A4D12BA3-D906-4D3C-8342-20FDD20A7C0A}" type="presParOf" srcId="{EBF6F039-F3B8-44AA-BFF8-61A30200039D}" destId="{1B02DD72-572E-4F78-89F9-DBF9527CFBD9}" srcOrd="0" destOrd="0" presId="urn:microsoft.com/office/officeart/2005/8/layout/radial1"/>
    <dgm:cxn modelId="{4CF93E8F-4704-4B71-AF85-89D9BD0447E1}" type="presParOf" srcId="{EBF6F039-F3B8-44AA-BFF8-61A30200039D}" destId="{299A5523-420A-47B3-B4F0-E8596789DAF4}" srcOrd="1" destOrd="0" presId="urn:microsoft.com/office/officeart/2005/8/layout/radial1"/>
    <dgm:cxn modelId="{026403B3-2BF9-4E84-8D7F-9364973A9090}" type="presParOf" srcId="{299A5523-420A-47B3-B4F0-E8596789DAF4}" destId="{3244B4D1-EED2-4066-85E7-14BBE86FE8E7}" srcOrd="0" destOrd="0" presId="urn:microsoft.com/office/officeart/2005/8/layout/radial1"/>
    <dgm:cxn modelId="{4C98E089-2473-4964-A94C-A59E29A05D5B}" type="presParOf" srcId="{EBF6F039-F3B8-44AA-BFF8-61A30200039D}" destId="{EC399D00-56E6-4625-B85C-F9B8353C7300}" srcOrd="2" destOrd="0" presId="urn:microsoft.com/office/officeart/2005/8/layout/radial1"/>
    <dgm:cxn modelId="{F1A5A5F8-5057-4505-A09A-98FD2C2B5E86}" type="presParOf" srcId="{EBF6F039-F3B8-44AA-BFF8-61A30200039D}" destId="{0216E493-1487-4AC3-AC8A-896C8A4FA83A}" srcOrd="3" destOrd="0" presId="urn:microsoft.com/office/officeart/2005/8/layout/radial1"/>
    <dgm:cxn modelId="{B26BC8B9-9C19-49C9-80A4-612516CB9965}" type="presParOf" srcId="{0216E493-1487-4AC3-AC8A-896C8A4FA83A}" destId="{F58756EC-063B-4F8F-AD4A-CEEE6BFBD713}" srcOrd="0" destOrd="0" presId="urn:microsoft.com/office/officeart/2005/8/layout/radial1"/>
    <dgm:cxn modelId="{461D3BDD-425D-4F77-8BFD-66B509CF27A2}" type="presParOf" srcId="{EBF6F039-F3B8-44AA-BFF8-61A30200039D}" destId="{8073CC0C-B04C-4F96-9029-0F45333E9FF2}" srcOrd="4" destOrd="0" presId="urn:microsoft.com/office/officeart/2005/8/layout/radial1"/>
    <dgm:cxn modelId="{9D6008A8-0895-4872-8311-4F52348AD559}" type="presParOf" srcId="{EBF6F039-F3B8-44AA-BFF8-61A30200039D}" destId="{888F951C-9BAD-47A1-AE6F-5CB0D756D3E4}" srcOrd="5" destOrd="0" presId="urn:microsoft.com/office/officeart/2005/8/layout/radial1"/>
    <dgm:cxn modelId="{80212890-7399-4F8D-9B21-D51441E086ED}" type="presParOf" srcId="{888F951C-9BAD-47A1-AE6F-5CB0D756D3E4}" destId="{51A707DD-9DA3-45BD-95A0-9314202C4822}" srcOrd="0" destOrd="0" presId="urn:microsoft.com/office/officeart/2005/8/layout/radial1"/>
    <dgm:cxn modelId="{E1207AB3-66C8-456F-8D40-313A48E99190}" type="presParOf" srcId="{EBF6F039-F3B8-44AA-BFF8-61A30200039D}" destId="{ED2E7FFB-9800-4414-8352-F5366331E481}" srcOrd="6" destOrd="0" presId="urn:microsoft.com/office/officeart/2005/8/layout/radial1"/>
    <dgm:cxn modelId="{5A974950-EF80-4E4E-A7CA-AB3321345337}" type="presParOf" srcId="{EBF6F039-F3B8-44AA-BFF8-61A30200039D}" destId="{A0EA82F5-3129-4B8F-A13A-25068F702C4D}" srcOrd="7" destOrd="0" presId="urn:microsoft.com/office/officeart/2005/8/layout/radial1"/>
    <dgm:cxn modelId="{C3996686-97D8-4B96-B0AF-B20D3B25CF0D}" type="presParOf" srcId="{A0EA82F5-3129-4B8F-A13A-25068F702C4D}" destId="{75135357-15D0-462C-AE89-6FD4AD79F8A6}" srcOrd="0" destOrd="0" presId="urn:microsoft.com/office/officeart/2005/8/layout/radial1"/>
    <dgm:cxn modelId="{D2552CDE-1AE3-4EB0-8D36-117B69A778DD}" type="presParOf" srcId="{EBF6F039-F3B8-44AA-BFF8-61A30200039D}" destId="{CB0162F2-9360-45E4-AAA0-4480B4E468B8}" srcOrd="8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69B2E86-E708-4F81-9C88-6581761104EA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572EA-46A7-48F2-8F8E-7062BB2D9E2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800" b="1" dirty="0" smtClean="0"/>
            <a:t>В дошкольную группу поступают дети с разными формами дошкольного образования:</a:t>
          </a:r>
          <a:endParaRPr lang="ru-RU" sz="2800" b="1" dirty="0"/>
        </a:p>
      </dgm:t>
    </dgm:pt>
    <dgm:pt modelId="{3A72397E-41CD-4126-98D0-F02E09B4B7C9}" type="parTrans" cxnId="{B9E91135-B399-4DD8-9DD4-CE2EB363F9C0}">
      <dgm:prSet/>
      <dgm:spPr/>
      <dgm:t>
        <a:bodyPr/>
        <a:lstStyle/>
        <a:p>
          <a:endParaRPr lang="ru-RU" sz="2000"/>
        </a:p>
      </dgm:t>
    </dgm:pt>
    <dgm:pt modelId="{F90D204D-3300-4E0B-BF7E-FA7C701DF619}" type="sibTrans" cxnId="{B9E91135-B399-4DD8-9DD4-CE2EB363F9C0}">
      <dgm:prSet/>
      <dgm:spPr/>
      <dgm:t>
        <a:bodyPr/>
        <a:lstStyle/>
        <a:p>
          <a:endParaRPr lang="ru-RU" sz="2000"/>
        </a:p>
      </dgm:t>
    </dgm:pt>
    <dgm:pt modelId="{6805DA35-AD6C-4516-8864-7829FD60384C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Из дошкольных образовательных учреждений 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/>
            <a:t>(групп полного дня)  </a:t>
          </a:r>
          <a:endParaRPr lang="ru-RU" sz="2400" dirty="0"/>
        </a:p>
      </dgm:t>
    </dgm:pt>
    <dgm:pt modelId="{97CDEFD1-4E31-4A77-B4D2-A38DC87A4B05}" type="parTrans" cxnId="{C8045C5D-A6B7-44E1-B680-28BE9FD00181}">
      <dgm:prSet/>
      <dgm:spPr/>
      <dgm:t>
        <a:bodyPr/>
        <a:lstStyle/>
        <a:p>
          <a:endParaRPr lang="ru-RU" sz="2000"/>
        </a:p>
      </dgm:t>
    </dgm:pt>
    <dgm:pt modelId="{DD0AB3B0-71EA-4063-AE0B-B74485EF3367}" type="sibTrans" cxnId="{C8045C5D-A6B7-44E1-B680-28BE9FD00181}">
      <dgm:prSet/>
      <dgm:spPr/>
      <dgm:t>
        <a:bodyPr/>
        <a:lstStyle/>
        <a:p>
          <a:endParaRPr lang="ru-RU" sz="2000"/>
        </a:p>
      </dgm:t>
    </dgm:pt>
    <dgm:pt modelId="{DBCA1EBB-7466-45C4-B6F3-8410548567C9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2800" b="1" dirty="0" smtClean="0"/>
            <a:t>Семейное образование </a:t>
          </a:r>
        </a:p>
        <a:p>
          <a:r>
            <a:rPr lang="ru-RU" sz="2800" b="1" dirty="0" smtClean="0"/>
            <a:t>(неорганизованные дети, впервые пришедшие в ОУ)</a:t>
          </a:r>
          <a:endParaRPr lang="ru-RU" sz="2800" b="1" dirty="0"/>
        </a:p>
      </dgm:t>
    </dgm:pt>
    <dgm:pt modelId="{28AFD40F-EA9D-4996-A17C-AC07325A6899}" type="parTrans" cxnId="{97AB3A09-5A81-4D59-8ED5-2FD5CACC91FB}">
      <dgm:prSet/>
      <dgm:spPr/>
      <dgm:t>
        <a:bodyPr/>
        <a:lstStyle/>
        <a:p>
          <a:endParaRPr lang="ru-RU" sz="2000"/>
        </a:p>
      </dgm:t>
    </dgm:pt>
    <dgm:pt modelId="{42C3BAEF-8B77-4B5F-B3A2-E6644719AC2C}" type="sibTrans" cxnId="{97AB3A09-5A81-4D59-8ED5-2FD5CACC91FB}">
      <dgm:prSet/>
      <dgm:spPr/>
      <dgm:t>
        <a:bodyPr/>
        <a:lstStyle/>
        <a:p>
          <a:endParaRPr lang="ru-RU" sz="2000"/>
        </a:p>
      </dgm:t>
    </dgm:pt>
    <dgm:pt modelId="{9BFFA30F-4EA4-4DF3-A034-BD6AFDDCE681}" type="pres">
      <dgm:prSet presAssocID="{969B2E86-E708-4F81-9C88-658176110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05C68-8DDB-4F74-97A3-1D827F15D01F}" type="pres">
      <dgm:prSet presAssocID="{DBCA1EBB-7466-45C4-B6F3-8410548567C9}" presName="boxAndChildren" presStyleCnt="0"/>
      <dgm:spPr/>
    </dgm:pt>
    <dgm:pt modelId="{C265A2F6-8734-45B9-83A6-B9177084C964}" type="pres">
      <dgm:prSet presAssocID="{DBCA1EBB-7466-45C4-B6F3-8410548567C9}" presName="parentTextBox" presStyleLbl="node1" presStyleIdx="0" presStyleCnt="3" custScaleY="23153" custLinFactNeighborY="-2365"/>
      <dgm:spPr/>
      <dgm:t>
        <a:bodyPr/>
        <a:lstStyle/>
        <a:p>
          <a:endParaRPr lang="ru-RU"/>
        </a:p>
      </dgm:t>
    </dgm:pt>
    <dgm:pt modelId="{3C9E7BA5-1A57-4E9C-85A3-E7F44EE67D40}" type="pres">
      <dgm:prSet presAssocID="{DD0AB3B0-71EA-4063-AE0B-B74485EF3367}" presName="sp" presStyleCnt="0"/>
      <dgm:spPr/>
    </dgm:pt>
    <dgm:pt modelId="{28D8EEF3-0BB5-4D6B-91FD-CFBD4463765E}" type="pres">
      <dgm:prSet presAssocID="{6805DA35-AD6C-4516-8864-7829FD60384C}" presName="arrowAndChildren" presStyleCnt="0"/>
      <dgm:spPr/>
    </dgm:pt>
    <dgm:pt modelId="{4D2387D7-5141-44BF-AB2E-61847FA774F4}" type="pres">
      <dgm:prSet presAssocID="{6805DA35-AD6C-4516-8864-7829FD60384C}" presName="parentTextArrow" presStyleLbl="node1" presStyleIdx="1" presStyleCnt="3" custScaleY="19814" custLinFactNeighborY="-4973"/>
      <dgm:spPr/>
      <dgm:t>
        <a:bodyPr/>
        <a:lstStyle/>
        <a:p>
          <a:endParaRPr lang="ru-RU"/>
        </a:p>
      </dgm:t>
    </dgm:pt>
    <dgm:pt modelId="{BE4FFDCF-AC6A-4A6A-9532-C76FF2B9D430}" type="pres">
      <dgm:prSet presAssocID="{F90D204D-3300-4E0B-BF7E-FA7C701DF619}" presName="sp" presStyleCnt="0"/>
      <dgm:spPr/>
    </dgm:pt>
    <dgm:pt modelId="{036A26B5-D0DC-4A0B-9DDA-F620DE3C6AA5}" type="pres">
      <dgm:prSet presAssocID="{B88572EA-46A7-48F2-8F8E-7062BB2D9E26}" presName="arrowAndChildren" presStyleCnt="0"/>
      <dgm:spPr/>
    </dgm:pt>
    <dgm:pt modelId="{8B8AC4F7-CA45-4314-9D56-5AC59EC29CEA}" type="pres">
      <dgm:prSet presAssocID="{B88572EA-46A7-48F2-8F8E-7062BB2D9E26}" presName="parentTextArrow" presStyleLbl="node1" presStyleIdx="2" presStyleCnt="3" custScaleY="18263" custLinFactNeighborX="-610" custLinFactNeighborY="-7185"/>
      <dgm:spPr/>
      <dgm:t>
        <a:bodyPr/>
        <a:lstStyle/>
        <a:p>
          <a:endParaRPr lang="ru-RU"/>
        </a:p>
      </dgm:t>
    </dgm:pt>
  </dgm:ptLst>
  <dgm:cxnLst>
    <dgm:cxn modelId="{8F6C2C9C-7949-4363-9214-D3DC5BAB88CB}" type="presOf" srcId="{B88572EA-46A7-48F2-8F8E-7062BB2D9E26}" destId="{8B8AC4F7-CA45-4314-9D56-5AC59EC29CEA}" srcOrd="0" destOrd="0" presId="urn:microsoft.com/office/officeart/2005/8/layout/process4"/>
    <dgm:cxn modelId="{C8045C5D-A6B7-44E1-B680-28BE9FD00181}" srcId="{969B2E86-E708-4F81-9C88-6581761104EA}" destId="{6805DA35-AD6C-4516-8864-7829FD60384C}" srcOrd="1" destOrd="0" parTransId="{97CDEFD1-4E31-4A77-B4D2-A38DC87A4B05}" sibTransId="{DD0AB3B0-71EA-4063-AE0B-B74485EF3367}"/>
    <dgm:cxn modelId="{7B7C7483-D241-4EA9-AB90-1779900109C2}" type="presOf" srcId="{6805DA35-AD6C-4516-8864-7829FD60384C}" destId="{4D2387D7-5141-44BF-AB2E-61847FA774F4}" srcOrd="0" destOrd="0" presId="urn:microsoft.com/office/officeart/2005/8/layout/process4"/>
    <dgm:cxn modelId="{97AB3A09-5A81-4D59-8ED5-2FD5CACC91FB}" srcId="{969B2E86-E708-4F81-9C88-6581761104EA}" destId="{DBCA1EBB-7466-45C4-B6F3-8410548567C9}" srcOrd="2" destOrd="0" parTransId="{28AFD40F-EA9D-4996-A17C-AC07325A6899}" sibTransId="{42C3BAEF-8B77-4B5F-B3A2-E6644719AC2C}"/>
    <dgm:cxn modelId="{8A45AC26-8CE8-4F92-A056-50915F0BD94D}" type="presOf" srcId="{969B2E86-E708-4F81-9C88-6581761104EA}" destId="{9BFFA30F-4EA4-4DF3-A034-BD6AFDDCE681}" srcOrd="0" destOrd="0" presId="urn:microsoft.com/office/officeart/2005/8/layout/process4"/>
    <dgm:cxn modelId="{B9E91135-B399-4DD8-9DD4-CE2EB363F9C0}" srcId="{969B2E86-E708-4F81-9C88-6581761104EA}" destId="{B88572EA-46A7-48F2-8F8E-7062BB2D9E26}" srcOrd="0" destOrd="0" parTransId="{3A72397E-41CD-4126-98D0-F02E09B4B7C9}" sibTransId="{F90D204D-3300-4E0B-BF7E-FA7C701DF619}"/>
    <dgm:cxn modelId="{53F5D50D-6384-49E1-8436-78ACC3949C98}" type="presOf" srcId="{DBCA1EBB-7466-45C4-B6F3-8410548567C9}" destId="{C265A2F6-8734-45B9-83A6-B9177084C964}" srcOrd="0" destOrd="0" presId="urn:microsoft.com/office/officeart/2005/8/layout/process4"/>
    <dgm:cxn modelId="{6C504782-42AF-4D2C-B940-4DCCE9030CB3}" type="presParOf" srcId="{9BFFA30F-4EA4-4DF3-A034-BD6AFDDCE681}" destId="{5A705C68-8DDB-4F74-97A3-1D827F15D01F}" srcOrd="0" destOrd="0" presId="urn:microsoft.com/office/officeart/2005/8/layout/process4"/>
    <dgm:cxn modelId="{CD6B95F3-6CBF-42A1-BF18-33EFFD1FB907}" type="presParOf" srcId="{5A705C68-8DDB-4F74-97A3-1D827F15D01F}" destId="{C265A2F6-8734-45B9-83A6-B9177084C964}" srcOrd="0" destOrd="0" presId="urn:microsoft.com/office/officeart/2005/8/layout/process4"/>
    <dgm:cxn modelId="{4FD8AF4A-2682-4668-A670-48944B3632B7}" type="presParOf" srcId="{9BFFA30F-4EA4-4DF3-A034-BD6AFDDCE681}" destId="{3C9E7BA5-1A57-4E9C-85A3-E7F44EE67D40}" srcOrd="1" destOrd="0" presId="urn:microsoft.com/office/officeart/2005/8/layout/process4"/>
    <dgm:cxn modelId="{8C162A10-8892-46B4-ACED-148425845A3B}" type="presParOf" srcId="{9BFFA30F-4EA4-4DF3-A034-BD6AFDDCE681}" destId="{28D8EEF3-0BB5-4D6B-91FD-CFBD4463765E}" srcOrd="2" destOrd="0" presId="urn:microsoft.com/office/officeart/2005/8/layout/process4"/>
    <dgm:cxn modelId="{3BED3C1E-4388-485F-9E50-270B071C5B5A}" type="presParOf" srcId="{28D8EEF3-0BB5-4D6B-91FD-CFBD4463765E}" destId="{4D2387D7-5141-44BF-AB2E-61847FA774F4}" srcOrd="0" destOrd="0" presId="urn:microsoft.com/office/officeart/2005/8/layout/process4"/>
    <dgm:cxn modelId="{759CD26D-DCA5-4218-8265-E92E3D768F34}" type="presParOf" srcId="{9BFFA30F-4EA4-4DF3-A034-BD6AFDDCE681}" destId="{BE4FFDCF-AC6A-4A6A-9532-C76FF2B9D430}" srcOrd="3" destOrd="0" presId="urn:microsoft.com/office/officeart/2005/8/layout/process4"/>
    <dgm:cxn modelId="{FA987FF1-7041-4170-ABA0-24883DEB7690}" type="presParOf" srcId="{9BFFA30F-4EA4-4DF3-A034-BD6AFDDCE681}" destId="{036A26B5-D0DC-4A0B-9DDA-F620DE3C6AA5}" srcOrd="4" destOrd="0" presId="urn:microsoft.com/office/officeart/2005/8/layout/process4"/>
    <dgm:cxn modelId="{F8C3D8B2-F2A7-46E9-9F81-0BAF09CE9714}" type="presParOf" srcId="{036A26B5-D0DC-4A0B-9DDA-F620DE3C6AA5}" destId="{8B8AC4F7-CA45-4314-9D56-5AC59EC29C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69B2E86-E708-4F81-9C88-6581761104EA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05DA35-AD6C-4516-8864-7829FD60384C}">
      <dgm:prSet phldrT="[Текст]" custT="1"/>
      <dgm:spPr>
        <a:solidFill>
          <a:srgbClr val="002060"/>
        </a:solidFill>
      </dgm:spPr>
      <dgm:t>
        <a:bodyPr/>
        <a:lstStyle/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/>
            <a:t>Увеличивается число детей, нуждающихся в логопедической помощи:                                             с ОНР, ФФН, ФД:</a:t>
          </a:r>
          <a:r>
            <a:rPr lang="ru-RU" sz="2400" b="1" i="0" dirty="0" smtClean="0"/>
            <a:t> </a:t>
          </a:r>
        </a:p>
        <a:p>
          <a:pPr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dirty="0" smtClean="0"/>
            <a:t>в 2013 выявлено – 8 детей (32%), в 2014 – 13 детей (50%)</a:t>
          </a:r>
          <a:endParaRPr lang="ru-RU" sz="2400" b="1" dirty="0"/>
        </a:p>
      </dgm:t>
    </dgm:pt>
    <dgm:pt modelId="{97CDEFD1-4E31-4A77-B4D2-A38DC87A4B05}" type="parTrans" cxnId="{C8045C5D-A6B7-44E1-B680-28BE9FD00181}">
      <dgm:prSet/>
      <dgm:spPr/>
      <dgm:t>
        <a:bodyPr/>
        <a:lstStyle/>
        <a:p>
          <a:endParaRPr lang="ru-RU" sz="2000"/>
        </a:p>
      </dgm:t>
    </dgm:pt>
    <dgm:pt modelId="{DD0AB3B0-71EA-4063-AE0B-B74485EF3367}" type="sibTrans" cxnId="{C8045C5D-A6B7-44E1-B680-28BE9FD00181}">
      <dgm:prSet/>
      <dgm:spPr/>
      <dgm:t>
        <a:bodyPr/>
        <a:lstStyle/>
        <a:p>
          <a:endParaRPr lang="ru-RU" sz="2000"/>
        </a:p>
      </dgm:t>
    </dgm:pt>
    <dgm:pt modelId="{DBCA1EBB-7466-45C4-B6F3-8410548567C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/>
            <a:t>Увеличивается поступление дошкольников с частыми и длительными респираторными заболеваниями  </a:t>
          </a:r>
          <a:endParaRPr lang="ru-RU" sz="2400" b="1" dirty="0"/>
        </a:p>
      </dgm:t>
    </dgm:pt>
    <dgm:pt modelId="{28AFD40F-EA9D-4996-A17C-AC07325A6899}" type="parTrans" cxnId="{97AB3A09-5A81-4D59-8ED5-2FD5CACC91FB}">
      <dgm:prSet/>
      <dgm:spPr/>
      <dgm:t>
        <a:bodyPr/>
        <a:lstStyle/>
        <a:p>
          <a:endParaRPr lang="ru-RU" sz="2000"/>
        </a:p>
      </dgm:t>
    </dgm:pt>
    <dgm:pt modelId="{42C3BAEF-8B77-4B5F-B3A2-E6644719AC2C}" type="sibTrans" cxnId="{97AB3A09-5A81-4D59-8ED5-2FD5CACC91FB}">
      <dgm:prSet/>
      <dgm:spPr/>
      <dgm:t>
        <a:bodyPr/>
        <a:lstStyle/>
        <a:p>
          <a:endParaRPr lang="ru-RU" sz="2000"/>
        </a:p>
      </dgm:t>
    </dgm:pt>
    <dgm:pt modelId="{9BFFA30F-4EA4-4DF3-A034-BD6AFDDCE681}" type="pres">
      <dgm:prSet presAssocID="{969B2E86-E708-4F81-9C88-658176110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705C68-8DDB-4F74-97A3-1D827F15D01F}" type="pres">
      <dgm:prSet presAssocID="{DBCA1EBB-7466-45C4-B6F3-8410548567C9}" presName="boxAndChildren" presStyleCnt="0"/>
      <dgm:spPr/>
    </dgm:pt>
    <dgm:pt modelId="{C265A2F6-8734-45B9-83A6-B9177084C964}" type="pres">
      <dgm:prSet presAssocID="{DBCA1EBB-7466-45C4-B6F3-8410548567C9}" presName="parentTextBox" presStyleLbl="node1" presStyleIdx="0" presStyleCnt="2" custScaleY="15342" custLinFactNeighborX="-122" custLinFactNeighborY="-9880"/>
      <dgm:spPr/>
      <dgm:t>
        <a:bodyPr/>
        <a:lstStyle/>
        <a:p>
          <a:endParaRPr lang="ru-RU"/>
        </a:p>
      </dgm:t>
    </dgm:pt>
    <dgm:pt modelId="{3C9E7BA5-1A57-4E9C-85A3-E7F44EE67D40}" type="pres">
      <dgm:prSet presAssocID="{DD0AB3B0-71EA-4063-AE0B-B74485EF3367}" presName="sp" presStyleCnt="0"/>
      <dgm:spPr/>
    </dgm:pt>
    <dgm:pt modelId="{28D8EEF3-0BB5-4D6B-91FD-CFBD4463765E}" type="pres">
      <dgm:prSet presAssocID="{6805DA35-AD6C-4516-8864-7829FD60384C}" presName="arrowAndChildren" presStyleCnt="0"/>
      <dgm:spPr/>
    </dgm:pt>
    <dgm:pt modelId="{4D2387D7-5141-44BF-AB2E-61847FA774F4}" type="pres">
      <dgm:prSet presAssocID="{6805DA35-AD6C-4516-8864-7829FD60384C}" presName="parentTextArrow" presStyleLbl="node1" presStyleIdx="1" presStyleCnt="2" custScaleY="28691" custLinFactNeighborX="122" custLinFactNeighborY="-8594"/>
      <dgm:spPr/>
      <dgm:t>
        <a:bodyPr/>
        <a:lstStyle/>
        <a:p>
          <a:endParaRPr lang="ru-RU"/>
        </a:p>
      </dgm:t>
    </dgm:pt>
  </dgm:ptLst>
  <dgm:cxnLst>
    <dgm:cxn modelId="{F05E4C98-FD26-4E61-9E57-992E64B22666}" type="presOf" srcId="{969B2E86-E708-4F81-9C88-6581761104EA}" destId="{9BFFA30F-4EA4-4DF3-A034-BD6AFDDCE681}" srcOrd="0" destOrd="0" presId="urn:microsoft.com/office/officeart/2005/8/layout/process4"/>
    <dgm:cxn modelId="{C8045C5D-A6B7-44E1-B680-28BE9FD00181}" srcId="{969B2E86-E708-4F81-9C88-6581761104EA}" destId="{6805DA35-AD6C-4516-8864-7829FD60384C}" srcOrd="0" destOrd="0" parTransId="{97CDEFD1-4E31-4A77-B4D2-A38DC87A4B05}" sibTransId="{DD0AB3B0-71EA-4063-AE0B-B74485EF3367}"/>
    <dgm:cxn modelId="{EDF6A49A-4889-4206-A1F8-8238E394DA33}" type="presOf" srcId="{DBCA1EBB-7466-45C4-B6F3-8410548567C9}" destId="{C265A2F6-8734-45B9-83A6-B9177084C964}" srcOrd="0" destOrd="0" presId="urn:microsoft.com/office/officeart/2005/8/layout/process4"/>
    <dgm:cxn modelId="{97AB3A09-5A81-4D59-8ED5-2FD5CACC91FB}" srcId="{969B2E86-E708-4F81-9C88-6581761104EA}" destId="{DBCA1EBB-7466-45C4-B6F3-8410548567C9}" srcOrd="1" destOrd="0" parTransId="{28AFD40F-EA9D-4996-A17C-AC07325A6899}" sibTransId="{42C3BAEF-8B77-4B5F-B3A2-E6644719AC2C}"/>
    <dgm:cxn modelId="{8D2DD9B5-E495-495E-88DB-25A20A17038E}" type="presOf" srcId="{6805DA35-AD6C-4516-8864-7829FD60384C}" destId="{4D2387D7-5141-44BF-AB2E-61847FA774F4}" srcOrd="0" destOrd="0" presId="urn:microsoft.com/office/officeart/2005/8/layout/process4"/>
    <dgm:cxn modelId="{451511DC-E80E-4CBB-923E-DC9448DD0727}" type="presParOf" srcId="{9BFFA30F-4EA4-4DF3-A034-BD6AFDDCE681}" destId="{5A705C68-8DDB-4F74-97A3-1D827F15D01F}" srcOrd="0" destOrd="0" presId="urn:microsoft.com/office/officeart/2005/8/layout/process4"/>
    <dgm:cxn modelId="{221E3BE3-D873-4A2A-A7CB-B8FE97A1493F}" type="presParOf" srcId="{5A705C68-8DDB-4F74-97A3-1D827F15D01F}" destId="{C265A2F6-8734-45B9-83A6-B9177084C964}" srcOrd="0" destOrd="0" presId="urn:microsoft.com/office/officeart/2005/8/layout/process4"/>
    <dgm:cxn modelId="{229D3AC6-4869-47CB-A8E6-00CF250CB8E6}" type="presParOf" srcId="{9BFFA30F-4EA4-4DF3-A034-BD6AFDDCE681}" destId="{3C9E7BA5-1A57-4E9C-85A3-E7F44EE67D40}" srcOrd="1" destOrd="0" presId="urn:microsoft.com/office/officeart/2005/8/layout/process4"/>
    <dgm:cxn modelId="{9A24A438-A2D4-42E4-9496-85BF7114A11D}" type="presParOf" srcId="{9BFFA30F-4EA4-4DF3-A034-BD6AFDDCE681}" destId="{28D8EEF3-0BB5-4D6B-91FD-CFBD4463765E}" srcOrd="2" destOrd="0" presId="urn:microsoft.com/office/officeart/2005/8/layout/process4"/>
    <dgm:cxn modelId="{EA2743BC-83C0-4F2A-B680-383AA74B00C5}" type="presParOf" srcId="{28D8EEF3-0BB5-4D6B-91FD-CFBD4463765E}" destId="{4D2387D7-5141-44BF-AB2E-61847FA774F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69B2E86-E708-4F81-9C88-6581761104EA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572EA-46A7-48F2-8F8E-7062BB2D9E2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>
              <a:solidFill>
                <a:srgbClr val="FFFFCC"/>
              </a:solidFill>
            </a:rPr>
            <a:t>Перед педагогами дошкольной группы стоят </a:t>
          </a:r>
          <a:r>
            <a:rPr lang="ru-RU" sz="2800" b="1" dirty="0" smtClean="0">
              <a:solidFill>
                <a:srgbClr val="FFFFCC"/>
              </a:solidFill>
            </a:rPr>
            <a:t>задачи</a:t>
          </a:r>
          <a:r>
            <a:rPr lang="ru-RU" sz="2400" b="1" dirty="0" smtClean="0">
              <a:solidFill>
                <a:srgbClr val="FFFFCC"/>
              </a:solidFill>
            </a:rPr>
            <a:t>:</a:t>
          </a:r>
          <a:endParaRPr lang="ru-RU" sz="2400" b="1" dirty="0"/>
        </a:p>
      </dgm:t>
    </dgm:pt>
    <dgm:pt modelId="{3A72397E-41CD-4126-98D0-F02E09B4B7C9}" type="parTrans" cxnId="{B9E91135-B399-4DD8-9DD4-CE2EB363F9C0}">
      <dgm:prSet/>
      <dgm:spPr/>
      <dgm:t>
        <a:bodyPr/>
        <a:lstStyle/>
        <a:p>
          <a:endParaRPr lang="ru-RU" sz="2000"/>
        </a:p>
      </dgm:t>
    </dgm:pt>
    <dgm:pt modelId="{F90D204D-3300-4E0B-BF7E-FA7C701DF619}" type="sibTrans" cxnId="{B9E91135-B399-4DD8-9DD4-CE2EB363F9C0}">
      <dgm:prSet/>
      <dgm:spPr/>
      <dgm:t>
        <a:bodyPr/>
        <a:lstStyle/>
        <a:p>
          <a:endParaRPr lang="ru-RU" sz="2000"/>
        </a:p>
      </dgm:t>
    </dgm:pt>
    <dgm:pt modelId="{6805DA35-AD6C-4516-8864-7829FD60384C}">
      <dgm:prSet phldrT="[Текст]" custT="1"/>
      <dgm:spPr>
        <a:solidFill>
          <a:srgbClr val="00206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bg1"/>
              </a:solidFill>
            </a:rPr>
            <a:t>Обеспечение благоприятных условий  для успешной социально-психологической адаптации детей к  новому образовательному учреждению</a:t>
          </a:r>
          <a:endParaRPr lang="ru-RU" sz="2400" b="1" dirty="0">
            <a:solidFill>
              <a:schemeClr val="bg1"/>
            </a:solidFill>
          </a:endParaRPr>
        </a:p>
      </dgm:t>
    </dgm:pt>
    <dgm:pt modelId="{97CDEFD1-4E31-4A77-B4D2-A38DC87A4B05}" type="parTrans" cxnId="{C8045C5D-A6B7-44E1-B680-28BE9FD00181}">
      <dgm:prSet/>
      <dgm:spPr/>
      <dgm:t>
        <a:bodyPr/>
        <a:lstStyle/>
        <a:p>
          <a:endParaRPr lang="ru-RU" sz="2000"/>
        </a:p>
      </dgm:t>
    </dgm:pt>
    <dgm:pt modelId="{DD0AB3B0-71EA-4063-AE0B-B74485EF3367}" type="sibTrans" cxnId="{C8045C5D-A6B7-44E1-B680-28BE9FD00181}">
      <dgm:prSet/>
      <dgm:spPr/>
      <dgm:t>
        <a:bodyPr/>
        <a:lstStyle/>
        <a:p>
          <a:endParaRPr lang="ru-RU" sz="2000"/>
        </a:p>
      </dgm:t>
    </dgm:pt>
    <dgm:pt modelId="{DBCA1EBB-7466-45C4-B6F3-8410548567C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400" b="1" dirty="0" smtClean="0">
              <a:solidFill>
                <a:srgbClr val="FFFFCC"/>
              </a:solidFill>
            </a:rPr>
            <a:t>Формирование сплоченного родительского коллектива  </a:t>
          </a:r>
          <a:endParaRPr lang="ru-RU" sz="2400" b="1" dirty="0"/>
        </a:p>
      </dgm:t>
    </dgm:pt>
    <dgm:pt modelId="{28AFD40F-EA9D-4996-A17C-AC07325A6899}" type="parTrans" cxnId="{97AB3A09-5A81-4D59-8ED5-2FD5CACC91FB}">
      <dgm:prSet/>
      <dgm:spPr/>
      <dgm:t>
        <a:bodyPr/>
        <a:lstStyle/>
        <a:p>
          <a:endParaRPr lang="ru-RU" sz="2000"/>
        </a:p>
      </dgm:t>
    </dgm:pt>
    <dgm:pt modelId="{42C3BAEF-8B77-4B5F-B3A2-E6644719AC2C}" type="sibTrans" cxnId="{97AB3A09-5A81-4D59-8ED5-2FD5CACC91FB}">
      <dgm:prSet/>
      <dgm:spPr/>
      <dgm:t>
        <a:bodyPr/>
        <a:lstStyle/>
        <a:p>
          <a:endParaRPr lang="ru-RU" sz="2000"/>
        </a:p>
      </dgm:t>
    </dgm:pt>
    <dgm:pt modelId="{D8E59157-9AF4-4390-96F3-972515D06F69}">
      <dgm:prSet custT="1"/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endParaRPr lang="ru-RU" sz="800" dirty="0" smtClean="0">
            <a:solidFill>
              <a:srgbClr val="FF0000"/>
            </a:solidFill>
          </a:endParaRPr>
        </a:p>
        <a:p>
          <a:pPr>
            <a:lnSpc>
              <a:spcPct val="90000"/>
            </a:lnSpc>
            <a:spcAft>
              <a:spcPct val="35000"/>
            </a:spcAft>
          </a:pPr>
          <a:endParaRPr lang="ru-RU" sz="800" dirty="0" smtClean="0">
            <a:solidFill>
              <a:srgbClr val="FF0000"/>
            </a:solidFill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smtClean="0">
              <a:solidFill>
                <a:schemeClr val="bg1"/>
              </a:solidFill>
            </a:rPr>
            <a:t>Формирование вновь образуемого детского  коллектива –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b="1" dirty="0" err="1" smtClean="0">
              <a:solidFill>
                <a:schemeClr val="bg1"/>
              </a:solidFill>
            </a:rPr>
            <a:t>микрообщества</a:t>
          </a:r>
          <a:r>
            <a:rPr lang="ru-RU" sz="2400" b="1" dirty="0" smtClean="0">
              <a:solidFill>
                <a:schemeClr val="bg1"/>
              </a:solidFill>
            </a:rPr>
            <a:t> с собственной неповторимой субкультурой  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ru-RU" sz="2000" dirty="0">
            <a:solidFill>
              <a:srgbClr val="FF0000"/>
            </a:solidFill>
          </a:endParaRPr>
        </a:p>
      </dgm:t>
    </dgm:pt>
    <dgm:pt modelId="{3CFD5167-7825-41A6-BA9A-1E5D3014A8D5}" type="parTrans" cxnId="{9C2D4143-052A-4D5B-8BE7-DDFB158E0B9F}">
      <dgm:prSet/>
      <dgm:spPr/>
      <dgm:t>
        <a:bodyPr/>
        <a:lstStyle/>
        <a:p>
          <a:endParaRPr lang="ru-RU"/>
        </a:p>
      </dgm:t>
    </dgm:pt>
    <dgm:pt modelId="{0F34273E-EA7A-4CA4-9C8A-1F471A718CED}" type="sibTrans" cxnId="{9C2D4143-052A-4D5B-8BE7-DDFB158E0B9F}">
      <dgm:prSet/>
      <dgm:spPr/>
      <dgm:t>
        <a:bodyPr/>
        <a:lstStyle/>
        <a:p>
          <a:endParaRPr lang="ru-RU"/>
        </a:p>
      </dgm:t>
    </dgm:pt>
    <dgm:pt modelId="{94B19147-992D-4878-82B8-9023ED55697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/>
            <a:t>Организация взаимодействия между детьми                                                                                                        как предпосылок формирования навыков учебного сотрудничества</a:t>
          </a:r>
          <a:endParaRPr lang="ru-RU" sz="2400" b="1" dirty="0"/>
        </a:p>
      </dgm:t>
    </dgm:pt>
    <dgm:pt modelId="{DD39146C-D62D-4703-849C-D167DB2E663A}" type="parTrans" cxnId="{76C61BDB-31C1-4492-B058-5DE9DEC3BB74}">
      <dgm:prSet/>
      <dgm:spPr/>
      <dgm:t>
        <a:bodyPr/>
        <a:lstStyle/>
        <a:p>
          <a:endParaRPr lang="ru-RU"/>
        </a:p>
      </dgm:t>
    </dgm:pt>
    <dgm:pt modelId="{99EF13E0-7CAA-41B9-840A-73FADC988E9C}" type="sibTrans" cxnId="{76C61BDB-31C1-4492-B058-5DE9DEC3BB74}">
      <dgm:prSet/>
      <dgm:spPr/>
      <dgm:t>
        <a:bodyPr/>
        <a:lstStyle/>
        <a:p>
          <a:endParaRPr lang="ru-RU"/>
        </a:p>
      </dgm:t>
    </dgm:pt>
    <dgm:pt modelId="{38817FC2-9075-4231-8B2A-7561DF369E4F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b="1" dirty="0" smtClean="0"/>
            <a:t>Формирование и развитие положительной учебной мотивации</a:t>
          </a:r>
          <a:endParaRPr lang="ru-RU" b="1" dirty="0"/>
        </a:p>
      </dgm:t>
    </dgm:pt>
    <dgm:pt modelId="{067AC362-15AF-4720-961E-4E955F7F7C54}" type="parTrans" cxnId="{71EF4D31-B47A-480D-BE11-23F96D8D3839}">
      <dgm:prSet/>
      <dgm:spPr/>
      <dgm:t>
        <a:bodyPr/>
        <a:lstStyle/>
        <a:p>
          <a:endParaRPr lang="ru-RU"/>
        </a:p>
      </dgm:t>
    </dgm:pt>
    <dgm:pt modelId="{B878E345-7983-4BA2-BA15-DFF2EC6D961C}" type="sibTrans" cxnId="{71EF4D31-B47A-480D-BE11-23F96D8D3839}">
      <dgm:prSet/>
      <dgm:spPr/>
      <dgm:t>
        <a:bodyPr/>
        <a:lstStyle/>
        <a:p>
          <a:endParaRPr lang="ru-RU"/>
        </a:p>
      </dgm:t>
    </dgm:pt>
    <dgm:pt modelId="{9BFFA30F-4EA4-4DF3-A034-BD6AFDDCE681}" type="pres">
      <dgm:prSet presAssocID="{969B2E86-E708-4F81-9C88-658176110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54BDDB-600C-4580-AFB3-A401142BBDF3}" type="pres">
      <dgm:prSet presAssocID="{DBCA1EBB-7466-45C4-B6F3-8410548567C9}" presName="boxAndChildren" presStyleCnt="0"/>
      <dgm:spPr/>
    </dgm:pt>
    <dgm:pt modelId="{68E826EF-BC31-4079-B041-CDE01EA4F323}" type="pres">
      <dgm:prSet presAssocID="{DBCA1EBB-7466-45C4-B6F3-8410548567C9}" presName="parentTextBox" presStyleLbl="node1" presStyleIdx="0" presStyleCnt="6" custLinFactNeighborX="487" custLinFactNeighborY="-52167"/>
      <dgm:spPr/>
      <dgm:t>
        <a:bodyPr/>
        <a:lstStyle/>
        <a:p>
          <a:endParaRPr lang="ru-RU"/>
        </a:p>
      </dgm:t>
    </dgm:pt>
    <dgm:pt modelId="{18332A9D-7709-4FD4-98D1-E3A6E9F2E8A0}" type="pres">
      <dgm:prSet presAssocID="{B878E345-7983-4BA2-BA15-DFF2EC6D961C}" presName="sp" presStyleCnt="0"/>
      <dgm:spPr/>
    </dgm:pt>
    <dgm:pt modelId="{E50429ED-CE82-4B8F-A211-062E026D1CD9}" type="pres">
      <dgm:prSet presAssocID="{38817FC2-9075-4231-8B2A-7561DF369E4F}" presName="arrowAndChildren" presStyleCnt="0"/>
      <dgm:spPr/>
    </dgm:pt>
    <dgm:pt modelId="{EE8DBE60-CCCE-43EE-8B5A-291A38C00C4A}" type="pres">
      <dgm:prSet presAssocID="{38817FC2-9075-4231-8B2A-7561DF369E4F}" presName="parentTextArrow" presStyleLbl="node1" presStyleIdx="1" presStyleCnt="6" custLinFactNeighborX="-244" custLinFactNeighborY="-17222"/>
      <dgm:spPr/>
      <dgm:t>
        <a:bodyPr/>
        <a:lstStyle/>
        <a:p>
          <a:endParaRPr lang="ru-RU"/>
        </a:p>
      </dgm:t>
    </dgm:pt>
    <dgm:pt modelId="{5F2D3CB8-EDBA-4B69-BD3C-2140124A711D}" type="pres">
      <dgm:prSet presAssocID="{99EF13E0-7CAA-41B9-840A-73FADC988E9C}" presName="sp" presStyleCnt="0"/>
      <dgm:spPr/>
    </dgm:pt>
    <dgm:pt modelId="{195009F3-7710-4FC9-9C84-FED1098CB77C}" type="pres">
      <dgm:prSet presAssocID="{94B19147-992D-4878-82B8-9023ED55697D}" presName="arrowAndChildren" presStyleCnt="0"/>
      <dgm:spPr/>
    </dgm:pt>
    <dgm:pt modelId="{C6CB17E7-F5C5-4D2A-B181-9770FE97146F}" type="pres">
      <dgm:prSet presAssocID="{94B19147-992D-4878-82B8-9023ED55697D}" presName="parentTextArrow" presStyleLbl="node1" presStyleIdx="2" presStyleCnt="6" custLinFactNeighborX="487" custLinFactNeighborY="-9424"/>
      <dgm:spPr/>
      <dgm:t>
        <a:bodyPr/>
        <a:lstStyle/>
        <a:p>
          <a:endParaRPr lang="ru-RU"/>
        </a:p>
      </dgm:t>
    </dgm:pt>
    <dgm:pt modelId="{3C9E7BA5-1A57-4E9C-85A3-E7F44EE67D40}" type="pres">
      <dgm:prSet presAssocID="{DD0AB3B0-71EA-4063-AE0B-B74485EF3367}" presName="sp" presStyleCnt="0"/>
      <dgm:spPr/>
    </dgm:pt>
    <dgm:pt modelId="{28D8EEF3-0BB5-4D6B-91FD-CFBD4463765E}" type="pres">
      <dgm:prSet presAssocID="{6805DA35-AD6C-4516-8864-7829FD60384C}" presName="arrowAndChildren" presStyleCnt="0"/>
      <dgm:spPr/>
    </dgm:pt>
    <dgm:pt modelId="{4D2387D7-5141-44BF-AB2E-61847FA774F4}" type="pres">
      <dgm:prSet presAssocID="{6805DA35-AD6C-4516-8864-7829FD60384C}" presName="parentTextArrow" presStyleLbl="node1" presStyleIdx="3" presStyleCnt="6" custScaleY="114935" custLinFactNeighborX="366" custLinFactNeighborY="-6936"/>
      <dgm:spPr/>
      <dgm:t>
        <a:bodyPr/>
        <a:lstStyle/>
        <a:p>
          <a:endParaRPr lang="ru-RU"/>
        </a:p>
      </dgm:t>
    </dgm:pt>
    <dgm:pt modelId="{3D5EA146-E99B-4642-A913-E438C367CBD7}" type="pres">
      <dgm:prSet presAssocID="{0F34273E-EA7A-4CA4-9C8A-1F471A718CED}" presName="sp" presStyleCnt="0"/>
      <dgm:spPr/>
    </dgm:pt>
    <dgm:pt modelId="{5C0A37F3-7757-4906-91BD-616027A6F832}" type="pres">
      <dgm:prSet presAssocID="{D8E59157-9AF4-4390-96F3-972515D06F69}" presName="arrowAndChildren" presStyleCnt="0"/>
      <dgm:spPr/>
    </dgm:pt>
    <dgm:pt modelId="{9950091F-E453-4055-AD88-8B45F9A2B1B9}" type="pres">
      <dgm:prSet presAssocID="{D8E59157-9AF4-4390-96F3-972515D06F69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BE4FFDCF-AC6A-4A6A-9532-C76FF2B9D430}" type="pres">
      <dgm:prSet presAssocID="{F90D204D-3300-4E0B-BF7E-FA7C701DF619}" presName="sp" presStyleCnt="0"/>
      <dgm:spPr/>
    </dgm:pt>
    <dgm:pt modelId="{036A26B5-D0DC-4A0B-9DDA-F620DE3C6AA5}" type="pres">
      <dgm:prSet presAssocID="{B88572EA-46A7-48F2-8F8E-7062BB2D9E26}" presName="arrowAndChildren" presStyleCnt="0"/>
      <dgm:spPr/>
    </dgm:pt>
    <dgm:pt modelId="{8B8AC4F7-CA45-4314-9D56-5AC59EC29CEA}" type="pres">
      <dgm:prSet presAssocID="{B88572EA-46A7-48F2-8F8E-7062BB2D9E26}" presName="parentTextArrow" presStyleLbl="node1" presStyleIdx="5" presStyleCnt="6" custScaleY="64807" custLinFactNeighborX="-318" custLinFactNeighborY="2837"/>
      <dgm:spPr/>
      <dgm:t>
        <a:bodyPr/>
        <a:lstStyle/>
        <a:p>
          <a:endParaRPr lang="ru-RU"/>
        </a:p>
      </dgm:t>
    </dgm:pt>
  </dgm:ptLst>
  <dgm:cxnLst>
    <dgm:cxn modelId="{C8045C5D-A6B7-44E1-B680-28BE9FD00181}" srcId="{969B2E86-E708-4F81-9C88-6581761104EA}" destId="{6805DA35-AD6C-4516-8864-7829FD60384C}" srcOrd="2" destOrd="0" parTransId="{97CDEFD1-4E31-4A77-B4D2-A38DC87A4B05}" sibTransId="{DD0AB3B0-71EA-4063-AE0B-B74485EF3367}"/>
    <dgm:cxn modelId="{CCA44125-16B1-40A4-A555-5AA6BEAE4BA1}" type="presOf" srcId="{DBCA1EBB-7466-45C4-B6F3-8410548567C9}" destId="{68E826EF-BC31-4079-B041-CDE01EA4F323}" srcOrd="0" destOrd="0" presId="urn:microsoft.com/office/officeart/2005/8/layout/process4"/>
    <dgm:cxn modelId="{2A646510-9819-4BB1-9650-4C52EF1468F9}" type="presOf" srcId="{B88572EA-46A7-48F2-8F8E-7062BB2D9E26}" destId="{8B8AC4F7-CA45-4314-9D56-5AC59EC29CEA}" srcOrd="0" destOrd="0" presId="urn:microsoft.com/office/officeart/2005/8/layout/process4"/>
    <dgm:cxn modelId="{76C61BDB-31C1-4492-B058-5DE9DEC3BB74}" srcId="{969B2E86-E708-4F81-9C88-6581761104EA}" destId="{94B19147-992D-4878-82B8-9023ED55697D}" srcOrd="3" destOrd="0" parTransId="{DD39146C-D62D-4703-849C-D167DB2E663A}" sibTransId="{99EF13E0-7CAA-41B9-840A-73FADC988E9C}"/>
    <dgm:cxn modelId="{97AB3A09-5A81-4D59-8ED5-2FD5CACC91FB}" srcId="{969B2E86-E708-4F81-9C88-6581761104EA}" destId="{DBCA1EBB-7466-45C4-B6F3-8410548567C9}" srcOrd="5" destOrd="0" parTransId="{28AFD40F-EA9D-4996-A17C-AC07325A6899}" sibTransId="{42C3BAEF-8B77-4B5F-B3A2-E6644719AC2C}"/>
    <dgm:cxn modelId="{E2D8CE7E-58C6-4410-B753-4C1E95111C8A}" type="presOf" srcId="{969B2E86-E708-4F81-9C88-6581761104EA}" destId="{9BFFA30F-4EA4-4DF3-A034-BD6AFDDCE681}" srcOrd="0" destOrd="0" presId="urn:microsoft.com/office/officeart/2005/8/layout/process4"/>
    <dgm:cxn modelId="{1F251E38-BAA3-41B1-A672-FAA28256D34E}" type="presOf" srcId="{D8E59157-9AF4-4390-96F3-972515D06F69}" destId="{9950091F-E453-4055-AD88-8B45F9A2B1B9}" srcOrd="0" destOrd="0" presId="urn:microsoft.com/office/officeart/2005/8/layout/process4"/>
    <dgm:cxn modelId="{9161966F-F531-4018-BEE7-4493E7877D31}" type="presOf" srcId="{6805DA35-AD6C-4516-8864-7829FD60384C}" destId="{4D2387D7-5141-44BF-AB2E-61847FA774F4}" srcOrd="0" destOrd="0" presId="urn:microsoft.com/office/officeart/2005/8/layout/process4"/>
    <dgm:cxn modelId="{B9E91135-B399-4DD8-9DD4-CE2EB363F9C0}" srcId="{969B2E86-E708-4F81-9C88-6581761104EA}" destId="{B88572EA-46A7-48F2-8F8E-7062BB2D9E26}" srcOrd="0" destOrd="0" parTransId="{3A72397E-41CD-4126-98D0-F02E09B4B7C9}" sibTransId="{F90D204D-3300-4E0B-BF7E-FA7C701DF619}"/>
    <dgm:cxn modelId="{260D56EF-8E92-4131-9911-7A0A1047B58F}" type="presOf" srcId="{38817FC2-9075-4231-8B2A-7561DF369E4F}" destId="{EE8DBE60-CCCE-43EE-8B5A-291A38C00C4A}" srcOrd="0" destOrd="0" presId="urn:microsoft.com/office/officeart/2005/8/layout/process4"/>
    <dgm:cxn modelId="{9C2D4143-052A-4D5B-8BE7-DDFB158E0B9F}" srcId="{969B2E86-E708-4F81-9C88-6581761104EA}" destId="{D8E59157-9AF4-4390-96F3-972515D06F69}" srcOrd="1" destOrd="0" parTransId="{3CFD5167-7825-41A6-BA9A-1E5D3014A8D5}" sibTransId="{0F34273E-EA7A-4CA4-9C8A-1F471A718CED}"/>
    <dgm:cxn modelId="{71EF4D31-B47A-480D-BE11-23F96D8D3839}" srcId="{969B2E86-E708-4F81-9C88-6581761104EA}" destId="{38817FC2-9075-4231-8B2A-7561DF369E4F}" srcOrd="4" destOrd="0" parTransId="{067AC362-15AF-4720-961E-4E955F7F7C54}" sibTransId="{B878E345-7983-4BA2-BA15-DFF2EC6D961C}"/>
    <dgm:cxn modelId="{E5C8D3A3-9B8E-4424-BE80-5E88FBB67C01}" type="presOf" srcId="{94B19147-992D-4878-82B8-9023ED55697D}" destId="{C6CB17E7-F5C5-4D2A-B181-9770FE97146F}" srcOrd="0" destOrd="0" presId="urn:microsoft.com/office/officeart/2005/8/layout/process4"/>
    <dgm:cxn modelId="{0AEF87EC-34F7-417F-B987-506713917482}" type="presParOf" srcId="{9BFFA30F-4EA4-4DF3-A034-BD6AFDDCE681}" destId="{AE54BDDB-600C-4580-AFB3-A401142BBDF3}" srcOrd="0" destOrd="0" presId="urn:microsoft.com/office/officeart/2005/8/layout/process4"/>
    <dgm:cxn modelId="{80ABC0AB-6519-43C1-BB93-F67930C9941D}" type="presParOf" srcId="{AE54BDDB-600C-4580-AFB3-A401142BBDF3}" destId="{68E826EF-BC31-4079-B041-CDE01EA4F323}" srcOrd="0" destOrd="0" presId="urn:microsoft.com/office/officeart/2005/8/layout/process4"/>
    <dgm:cxn modelId="{CC78CAC9-A6FB-40C5-9323-C1EB6301C0C0}" type="presParOf" srcId="{9BFFA30F-4EA4-4DF3-A034-BD6AFDDCE681}" destId="{18332A9D-7709-4FD4-98D1-E3A6E9F2E8A0}" srcOrd="1" destOrd="0" presId="urn:microsoft.com/office/officeart/2005/8/layout/process4"/>
    <dgm:cxn modelId="{6D0869CF-E010-449F-ADCA-5E9650BEA101}" type="presParOf" srcId="{9BFFA30F-4EA4-4DF3-A034-BD6AFDDCE681}" destId="{E50429ED-CE82-4B8F-A211-062E026D1CD9}" srcOrd="2" destOrd="0" presId="urn:microsoft.com/office/officeart/2005/8/layout/process4"/>
    <dgm:cxn modelId="{4D358A02-FB1A-4E67-9256-907242C355F5}" type="presParOf" srcId="{E50429ED-CE82-4B8F-A211-062E026D1CD9}" destId="{EE8DBE60-CCCE-43EE-8B5A-291A38C00C4A}" srcOrd="0" destOrd="0" presId="urn:microsoft.com/office/officeart/2005/8/layout/process4"/>
    <dgm:cxn modelId="{63BC14A9-9EB6-4A20-8248-A9F1B23C0BB8}" type="presParOf" srcId="{9BFFA30F-4EA4-4DF3-A034-BD6AFDDCE681}" destId="{5F2D3CB8-EDBA-4B69-BD3C-2140124A711D}" srcOrd="3" destOrd="0" presId="urn:microsoft.com/office/officeart/2005/8/layout/process4"/>
    <dgm:cxn modelId="{3F97009F-EFAD-4137-BEAC-E7AF996E5861}" type="presParOf" srcId="{9BFFA30F-4EA4-4DF3-A034-BD6AFDDCE681}" destId="{195009F3-7710-4FC9-9C84-FED1098CB77C}" srcOrd="4" destOrd="0" presId="urn:microsoft.com/office/officeart/2005/8/layout/process4"/>
    <dgm:cxn modelId="{B7AF772F-F175-41BA-88B8-269A44191561}" type="presParOf" srcId="{195009F3-7710-4FC9-9C84-FED1098CB77C}" destId="{C6CB17E7-F5C5-4D2A-B181-9770FE97146F}" srcOrd="0" destOrd="0" presId="urn:microsoft.com/office/officeart/2005/8/layout/process4"/>
    <dgm:cxn modelId="{627DCF6B-FFAF-455F-9440-E824BF0847CD}" type="presParOf" srcId="{9BFFA30F-4EA4-4DF3-A034-BD6AFDDCE681}" destId="{3C9E7BA5-1A57-4E9C-85A3-E7F44EE67D40}" srcOrd="5" destOrd="0" presId="urn:microsoft.com/office/officeart/2005/8/layout/process4"/>
    <dgm:cxn modelId="{FCA2B64C-753A-43C7-A323-FAD005A9206B}" type="presParOf" srcId="{9BFFA30F-4EA4-4DF3-A034-BD6AFDDCE681}" destId="{28D8EEF3-0BB5-4D6B-91FD-CFBD4463765E}" srcOrd="6" destOrd="0" presId="urn:microsoft.com/office/officeart/2005/8/layout/process4"/>
    <dgm:cxn modelId="{37A3B497-A380-44B7-B159-9DD2371E073D}" type="presParOf" srcId="{28D8EEF3-0BB5-4D6B-91FD-CFBD4463765E}" destId="{4D2387D7-5141-44BF-AB2E-61847FA774F4}" srcOrd="0" destOrd="0" presId="urn:microsoft.com/office/officeart/2005/8/layout/process4"/>
    <dgm:cxn modelId="{05AD4295-A674-438F-90A1-1C671673645D}" type="presParOf" srcId="{9BFFA30F-4EA4-4DF3-A034-BD6AFDDCE681}" destId="{3D5EA146-E99B-4642-A913-E438C367CBD7}" srcOrd="7" destOrd="0" presId="urn:microsoft.com/office/officeart/2005/8/layout/process4"/>
    <dgm:cxn modelId="{E71AF68A-AF0D-4D27-8795-ED796BE97687}" type="presParOf" srcId="{9BFFA30F-4EA4-4DF3-A034-BD6AFDDCE681}" destId="{5C0A37F3-7757-4906-91BD-616027A6F832}" srcOrd="8" destOrd="0" presId="urn:microsoft.com/office/officeart/2005/8/layout/process4"/>
    <dgm:cxn modelId="{F81E427E-8492-49D4-9E35-35E6C8CC042B}" type="presParOf" srcId="{5C0A37F3-7757-4906-91BD-616027A6F832}" destId="{9950091F-E453-4055-AD88-8B45F9A2B1B9}" srcOrd="0" destOrd="0" presId="urn:microsoft.com/office/officeart/2005/8/layout/process4"/>
    <dgm:cxn modelId="{778227D7-1AA2-445B-AA7C-84D5C717117D}" type="presParOf" srcId="{9BFFA30F-4EA4-4DF3-A034-BD6AFDDCE681}" destId="{BE4FFDCF-AC6A-4A6A-9532-C76FF2B9D430}" srcOrd="9" destOrd="0" presId="urn:microsoft.com/office/officeart/2005/8/layout/process4"/>
    <dgm:cxn modelId="{AAED7F4F-6C8E-4C11-AF2E-11AD270E513D}" type="presParOf" srcId="{9BFFA30F-4EA4-4DF3-A034-BD6AFDDCE681}" destId="{036A26B5-D0DC-4A0B-9DDA-F620DE3C6AA5}" srcOrd="10" destOrd="0" presId="urn:microsoft.com/office/officeart/2005/8/layout/process4"/>
    <dgm:cxn modelId="{F2579DBF-D5E3-4AFF-9770-9F9DC1A5D175}" type="presParOf" srcId="{036A26B5-D0DC-4A0B-9DDA-F620DE3C6AA5}" destId="{8B8AC4F7-CA45-4314-9D56-5AC59EC29CE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9B2E86-E708-4F81-9C88-6581761104EA}" type="doc">
      <dgm:prSet loTypeId="urn:microsoft.com/office/officeart/2005/8/layout/process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8572EA-46A7-48F2-8F8E-7062BB2D9E26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Создание программы Преемственности ДО и НОО </a:t>
          </a:r>
        </a:p>
        <a:p>
          <a:r>
            <a:rPr lang="ru-RU" sz="2000" dirty="0" smtClean="0"/>
            <a:t>с учетом регионального компонента и традиций образовательных учреждений</a:t>
          </a:r>
          <a:endParaRPr lang="ru-RU" sz="2000" dirty="0"/>
        </a:p>
      </dgm:t>
    </dgm:pt>
    <dgm:pt modelId="{3A72397E-41CD-4126-98D0-F02E09B4B7C9}" type="parTrans" cxnId="{B9E91135-B399-4DD8-9DD4-CE2EB363F9C0}">
      <dgm:prSet/>
      <dgm:spPr/>
      <dgm:t>
        <a:bodyPr/>
        <a:lstStyle/>
        <a:p>
          <a:endParaRPr lang="ru-RU" sz="2000"/>
        </a:p>
      </dgm:t>
    </dgm:pt>
    <dgm:pt modelId="{F90D204D-3300-4E0B-BF7E-FA7C701DF619}" type="sibTrans" cxnId="{B9E91135-B399-4DD8-9DD4-CE2EB363F9C0}">
      <dgm:prSet/>
      <dgm:spPr/>
      <dgm:t>
        <a:bodyPr/>
        <a:lstStyle/>
        <a:p>
          <a:endParaRPr lang="ru-RU" sz="2000"/>
        </a:p>
      </dgm:t>
    </dgm:pt>
    <dgm:pt modelId="{6805DA35-AD6C-4516-8864-7829FD60384C}">
      <dgm:prSet phldrT="[Текст]" custT="1"/>
      <dgm:spPr>
        <a:solidFill>
          <a:srgbClr val="002060"/>
        </a:solidFill>
      </dgm:spPr>
      <dgm:t>
        <a:bodyPr/>
        <a:lstStyle/>
        <a:p>
          <a:endParaRPr lang="ru-RU" sz="2000" b="1" dirty="0" smtClean="0"/>
        </a:p>
        <a:p>
          <a:r>
            <a:rPr lang="ru-RU" sz="2000" b="1" dirty="0" smtClean="0"/>
            <a:t>Приоритетными образовательными результатами должны стать:</a:t>
          </a:r>
        </a:p>
        <a:p>
          <a:r>
            <a:rPr lang="ru-RU" sz="2000" dirty="0" smtClean="0"/>
            <a:t>заложенные основы самоидентификации ребенка в окружающем мире (с семьей, регионом, страной), его социальных навыков (здорового образа жизни, уважения к другим людям), овладение умением "жить в мире с самим собой" (умение учиться, работать индивидуально и в группах)</a:t>
          </a:r>
        </a:p>
        <a:p>
          <a:endParaRPr lang="ru-RU" sz="2000" dirty="0"/>
        </a:p>
      </dgm:t>
    </dgm:pt>
    <dgm:pt modelId="{97CDEFD1-4E31-4A77-B4D2-A38DC87A4B05}" type="parTrans" cxnId="{C8045C5D-A6B7-44E1-B680-28BE9FD00181}">
      <dgm:prSet/>
      <dgm:spPr/>
      <dgm:t>
        <a:bodyPr/>
        <a:lstStyle/>
        <a:p>
          <a:endParaRPr lang="ru-RU" sz="2000"/>
        </a:p>
      </dgm:t>
    </dgm:pt>
    <dgm:pt modelId="{DD0AB3B0-71EA-4063-AE0B-B74485EF3367}" type="sibTrans" cxnId="{C8045C5D-A6B7-44E1-B680-28BE9FD00181}">
      <dgm:prSet/>
      <dgm:spPr/>
      <dgm:t>
        <a:bodyPr/>
        <a:lstStyle/>
        <a:p>
          <a:endParaRPr lang="ru-RU" sz="2000"/>
        </a:p>
      </dgm:t>
    </dgm:pt>
    <dgm:pt modelId="{DBCA1EBB-7466-45C4-B6F3-8410548567C9}">
      <dgm:prSet phldrT="[Текст]" custT="1"/>
      <dgm:spPr>
        <a:solidFill>
          <a:srgbClr val="002060"/>
        </a:solidFill>
      </dgm:spPr>
      <dgm:t>
        <a:bodyPr/>
        <a:lstStyle/>
        <a:p>
          <a:r>
            <a:rPr lang="ru-RU" sz="2000" dirty="0" smtClean="0"/>
            <a:t>Система образования должна быть ориентирована в современных условиях не только вооружать знаниями, но и формировать потребность в непрерывном самостоятельном овладении                            умениями и навыками самообразования</a:t>
          </a:r>
          <a:endParaRPr lang="ru-RU" sz="2000" dirty="0"/>
        </a:p>
      </dgm:t>
    </dgm:pt>
    <dgm:pt modelId="{28AFD40F-EA9D-4996-A17C-AC07325A6899}" type="parTrans" cxnId="{97AB3A09-5A81-4D59-8ED5-2FD5CACC91FB}">
      <dgm:prSet/>
      <dgm:spPr/>
      <dgm:t>
        <a:bodyPr/>
        <a:lstStyle/>
        <a:p>
          <a:endParaRPr lang="ru-RU" sz="2000"/>
        </a:p>
      </dgm:t>
    </dgm:pt>
    <dgm:pt modelId="{42C3BAEF-8B77-4B5F-B3A2-E6644719AC2C}" type="sibTrans" cxnId="{97AB3A09-5A81-4D59-8ED5-2FD5CACC91FB}">
      <dgm:prSet/>
      <dgm:spPr/>
      <dgm:t>
        <a:bodyPr/>
        <a:lstStyle/>
        <a:p>
          <a:endParaRPr lang="ru-RU" sz="2000"/>
        </a:p>
      </dgm:t>
    </dgm:pt>
    <dgm:pt modelId="{CCA61C16-4C92-4AB4-A040-5E7D5ED3A162}">
      <dgm:prSet custT="1"/>
      <dgm:spPr>
        <a:solidFill>
          <a:srgbClr val="000066"/>
        </a:solidFill>
      </dgm:spPr>
      <dgm:t>
        <a:bodyPr/>
        <a:lstStyle/>
        <a:p>
          <a:r>
            <a:rPr lang="ru-RU" sz="1800" b="1" dirty="0" smtClean="0"/>
            <a:t>В </a:t>
          </a:r>
          <a:r>
            <a:rPr lang="ru-RU" sz="2000" b="1" dirty="0" smtClean="0"/>
            <a:t>дошкольных образовательных организациях необходимо создать </a:t>
          </a:r>
          <a:r>
            <a:rPr lang="ru-RU" sz="2000" dirty="0" smtClean="0"/>
            <a:t>современные комфортные условия, позволяющие каждому ребенку полноценно развиваться в соответствии с ФГОС дошкольного образования</a:t>
          </a:r>
          <a:endParaRPr lang="ru-RU" sz="1800" dirty="0"/>
        </a:p>
      </dgm:t>
    </dgm:pt>
    <dgm:pt modelId="{BD94EC56-75D6-4BE3-9143-69B9F85108E4}" type="parTrans" cxnId="{6BE93C06-CACC-4EDB-9DAE-93D202FC3EBE}">
      <dgm:prSet/>
      <dgm:spPr/>
      <dgm:t>
        <a:bodyPr/>
        <a:lstStyle/>
        <a:p>
          <a:endParaRPr lang="ru-RU"/>
        </a:p>
      </dgm:t>
    </dgm:pt>
    <dgm:pt modelId="{C1991233-25C1-4516-9FC3-C9CF85863A8E}" type="sibTrans" cxnId="{6BE93C06-CACC-4EDB-9DAE-93D202FC3EBE}">
      <dgm:prSet/>
      <dgm:spPr/>
      <dgm:t>
        <a:bodyPr/>
        <a:lstStyle/>
        <a:p>
          <a:endParaRPr lang="ru-RU"/>
        </a:p>
      </dgm:t>
    </dgm:pt>
    <dgm:pt modelId="{47B16280-9E09-46E0-97A1-1D0F7206EA74}" type="pres">
      <dgm:prSet presAssocID="{969B2E86-E708-4F81-9C88-6581761104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5F4D2F-146F-4908-B42D-0E939B901CB3}" type="pres">
      <dgm:prSet presAssocID="{DBCA1EBB-7466-45C4-B6F3-8410548567C9}" presName="boxAndChildren" presStyleCnt="0"/>
      <dgm:spPr/>
    </dgm:pt>
    <dgm:pt modelId="{DFE005C8-B3E0-44B9-8A30-B39AC88FFF6C}" type="pres">
      <dgm:prSet presAssocID="{DBCA1EBB-7466-45C4-B6F3-8410548567C9}" presName="parentTextBox" presStyleLbl="node1" presStyleIdx="0" presStyleCnt="4" custLinFactNeighborX="1252" custLinFactNeighborY="-15028"/>
      <dgm:spPr/>
      <dgm:t>
        <a:bodyPr/>
        <a:lstStyle/>
        <a:p>
          <a:endParaRPr lang="ru-RU"/>
        </a:p>
      </dgm:t>
    </dgm:pt>
    <dgm:pt modelId="{D78B7E11-851D-4428-8B45-06BD8F0E8C70}" type="pres">
      <dgm:prSet presAssocID="{DD0AB3B0-71EA-4063-AE0B-B74485EF3367}" presName="sp" presStyleCnt="0"/>
      <dgm:spPr/>
    </dgm:pt>
    <dgm:pt modelId="{E06DCC31-7EE7-4EED-A30B-2EF153A64819}" type="pres">
      <dgm:prSet presAssocID="{6805DA35-AD6C-4516-8864-7829FD60384C}" presName="arrowAndChildren" presStyleCnt="0"/>
      <dgm:spPr/>
    </dgm:pt>
    <dgm:pt modelId="{389908A2-4984-4AA2-BCAB-4A27277EB2B4}" type="pres">
      <dgm:prSet presAssocID="{6805DA35-AD6C-4516-8864-7829FD60384C}" presName="parentTextArrow" presStyleLbl="node1" presStyleIdx="1" presStyleCnt="4" custScaleY="135199"/>
      <dgm:spPr/>
      <dgm:t>
        <a:bodyPr/>
        <a:lstStyle/>
        <a:p>
          <a:endParaRPr lang="ru-RU"/>
        </a:p>
      </dgm:t>
    </dgm:pt>
    <dgm:pt modelId="{5D67D878-8514-4A0A-88AC-6DE7CB6AD650}" type="pres">
      <dgm:prSet presAssocID="{C1991233-25C1-4516-9FC3-C9CF85863A8E}" presName="sp" presStyleCnt="0"/>
      <dgm:spPr/>
    </dgm:pt>
    <dgm:pt modelId="{5F39916E-015F-4329-A7C3-351F0F5B911B}" type="pres">
      <dgm:prSet presAssocID="{CCA61C16-4C92-4AB4-A040-5E7D5ED3A162}" presName="arrowAndChildren" presStyleCnt="0"/>
      <dgm:spPr/>
    </dgm:pt>
    <dgm:pt modelId="{650EBDC5-9C8A-446E-99E5-CBD15F31D45E}" type="pres">
      <dgm:prSet presAssocID="{CCA61C16-4C92-4AB4-A040-5E7D5ED3A162}" presName="parentTextArrow" presStyleLbl="node1" presStyleIdx="2" presStyleCnt="4" custLinFactNeighborX="1252" custLinFactNeighborY="-5356"/>
      <dgm:spPr/>
      <dgm:t>
        <a:bodyPr/>
        <a:lstStyle/>
        <a:p>
          <a:endParaRPr lang="ru-RU"/>
        </a:p>
      </dgm:t>
    </dgm:pt>
    <dgm:pt modelId="{2FA9B7C7-B4C3-4512-B5D0-BADB8245CC39}" type="pres">
      <dgm:prSet presAssocID="{F90D204D-3300-4E0B-BF7E-FA7C701DF619}" presName="sp" presStyleCnt="0"/>
      <dgm:spPr/>
    </dgm:pt>
    <dgm:pt modelId="{21274523-92CA-4FD3-823F-1521BEDC624B}" type="pres">
      <dgm:prSet presAssocID="{B88572EA-46A7-48F2-8F8E-7062BB2D9E26}" presName="arrowAndChildren" presStyleCnt="0"/>
      <dgm:spPr/>
    </dgm:pt>
    <dgm:pt modelId="{9BDB6D8E-CCD9-4AEF-AC81-290063D9B4B6}" type="pres">
      <dgm:prSet presAssocID="{B88572EA-46A7-48F2-8F8E-7062BB2D9E26}" presName="parentTextArrow" presStyleLbl="node1" presStyleIdx="3" presStyleCnt="4"/>
      <dgm:spPr/>
      <dgm:t>
        <a:bodyPr/>
        <a:lstStyle/>
        <a:p>
          <a:endParaRPr lang="ru-RU"/>
        </a:p>
      </dgm:t>
    </dgm:pt>
  </dgm:ptLst>
  <dgm:cxnLst>
    <dgm:cxn modelId="{9D3221D5-937C-4EFC-8E0E-D4D5FABF0BD1}" type="presOf" srcId="{CCA61C16-4C92-4AB4-A040-5E7D5ED3A162}" destId="{650EBDC5-9C8A-446E-99E5-CBD15F31D45E}" srcOrd="0" destOrd="0" presId="urn:microsoft.com/office/officeart/2005/8/layout/process4"/>
    <dgm:cxn modelId="{C0893BA6-EEA9-4FB9-81F2-0246C6F4AA78}" type="presOf" srcId="{6805DA35-AD6C-4516-8864-7829FD60384C}" destId="{389908A2-4984-4AA2-BCAB-4A27277EB2B4}" srcOrd="0" destOrd="0" presId="urn:microsoft.com/office/officeart/2005/8/layout/process4"/>
    <dgm:cxn modelId="{48A0AAC7-3BFE-432C-AFDA-DA13C0233DAE}" type="presOf" srcId="{969B2E86-E708-4F81-9C88-6581761104EA}" destId="{47B16280-9E09-46E0-97A1-1D0F7206EA74}" srcOrd="0" destOrd="0" presId="urn:microsoft.com/office/officeart/2005/8/layout/process4"/>
    <dgm:cxn modelId="{B9E91135-B399-4DD8-9DD4-CE2EB363F9C0}" srcId="{969B2E86-E708-4F81-9C88-6581761104EA}" destId="{B88572EA-46A7-48F2-8F8E-7062BB2D9E26}" srcOrd="0" destOrd="0" parTransId="{3A72397E-41CD-4126-98D0-F02E09B4B7C9}" sibTransId="{F90D204D-3300-4E0B-BF7E-FA7C701DF619}"/>
    <dgm:cxn modelId="{C77FB725-C74A-4D83-9034-A8A0207D9FEF}" type="presOf" srcId="{DBCA1EBB-7466-45C4-B6F3-8410548567C9}" destId="{DFE005C8-B3E0-44B9-8A30-B39AC88FFF6C}" srcOrd="0" destOrd="0" presId="urn:microsoft.com/office/officeart/2005/8/layout/process4"/>
    <dgm:cxn modelId="{6BE93C06-CACC-4EDB-9DAE-93D202FC3EBE}" srcId="{969B2E86-E708-4F81-9C88-6581761104EA}" destId="{CCA61C16-4C92-4AB4-A040-5E7D5ED3A162}" srcOrd="1" destOrd="0" parTransId="{BD94EC56-75D6-4BE3-9143-69B9F85108E4}" sibTransId="{C1991233-25C1-4516-9FC3-C9CF85863A8E}"/>
    <dgm:cxn modelId="{C8045C5D-A6B7-44E1-B680-28BE9FD00181}" srcId="{969B2E86-E708-4F81-9C88-6581761104EA}" destId="{6805DA35-AD6C-4516-8864-7829FD60384C}" srcOrd="2" destOrd="0" parTransId="{97CDEFD1-4E31-4A77-B4D2-A38DC87A4B05}" sibTransId="{DD0AB3B0-71EA-4063-AE0B-B74485EF3367}"/>
    <dgm:cxn modelId="{97AB3A09-5A81-4D59-8ED5-2FD5CACC91FB}" srcId="{969B2E86-E708-4F81-9C88-6581761104EA}" destId="{DBCA1EBB-7466-45C4-B6F3-8410548567C9}" srcOrd="3" destOrd="0" parTransId="{28AFD40F-EA9D-4996-A17C-AC07325A6899}" sibTransId="{42C3BAEF-8B77-4B5F-B3A2-E6644719AC2C}"/>
    <dgm:cxn modelId="{F53E878A-5FFA-41AA-84DA-FBE756223DF1}" type="presOf" srcId="{B88572EA-46A7-48F2-8F8E-7062BB2D9E26}" destId="{9BDB6D8E-CCD9-4AEF-AC81-290063D9B4B6}" srcOrd="0" destOrd="0" presId="urn:microsoft.com/office/officeart/2005/8/layout/process4"/>
    <dgm:cxn modelId="{0DC36FF8-F0B2-4286-B1F2-4C4999290E60}" type="presParOf" srcId="{47B16280-9E09-46E0-97A1-1D0F7206EA74}" destId="{E05F4D2F-146F-4908-B42D-0E939B901CB3}" srcOrd="0" destOrd="0" presId="urn:microsoft.com/office/officeart/2005/8/layout/process4"/>
    <dgm:cxn modelId="{B6928B99-0C28-443A-A789-09BE1BDB2CA9}" type="presParOf" srcId="{E05F4D2F-146F-4908-B42D-0E939B901CB3}" destId="{DFE005C8-B3E0-44B9-8A30-B39AC88FFF6C}" srcOrd="0" destOrd="0" presId="urn:microsoft.com/office/officeart/2005/8/layout/process4"/>
    <dgm:cxn modelId="{1CA2D16C-8766-4906-9441-E0D48C7FC3E4}" type="presParOf" srcId="{47B16280-9E09-46E0-97A1-1D0F7206EA74}" destId="{D78B7E11-851D-4428-8B45-06BD8F0E8C70}" srcOrd="1" destOrd="0" presId="urn:microsoft.com/office/officeart/2005/8/layout/process4"/>
    <dgm:cxn modelId="{D7FF5592-B33A-418E-9978-8BCF86C9B542}" type="presParOf" srcId="{47B16280-9E09-46E0-97A1-1D0F7206EA74}" destId="{E06DCC31-7EE7-4EED-A30B-2EF153A64819}" srcOrd="2" destOrd="0" presId="urn:microsoft.com/office/officeart/2005/8/layout/process4"/>
    <dgm:cxn modelId="{3A5508D5-EAE6-4BFE-A3BB-52912A52682D}" type="presParOf" srcId="{E06DCC31-7EE7-4EED-A30B-2EF153A64819}" destId="{389908A2-4984-4AA2-BCAB-4A27277EB2B4}" srcOrd="0" destOrd="0" presId="urn:microsoft.com/office/officeart/2005/8/layout/process4"/>
    <dgm:cxn modelId="{7D6C5DB6-B3F4-4CF5-BD47-B60F7DB1D46F}" type="presParOf" srcId="{47B16280-9E09-46E0-97A1-1D0F7206EA74}" destId="{5D67D878-8514-4A0A-88AC-6DE7CB6AD650}" srcOrd="3" destOrd="0" presId="urn:microsoft.com/office/officeart/2005/8/layout/process4"/>
    <dgm:cxn modelId="{BB761E26-24D3-416D-9287-1B78E2EE58D7}" type="presParOf" srcId="{47B16280-9E09-46E0-97A1-1D0F7206EA74}" destId="{5F39916E-015F-4329-A7C3-351F0F5B911B}" srcOrd="4" destOrd="0" presId="urn:microsoft.com/office/officeart/2005/8/layout/process4"/>
    <dgm:cxn modelId="{15586139-0B3A-427C-905E-AC70341987B8}" type="presParOf" srcId="{5F39916E-015F-4329-A7C3-351F0F5B911B}" destId="{650EBDC5-9C8A-446E-99E5-CBD15F31D45E}" srcOrd="0" destOrd="0" presId="urn:microsoft.com/office/officeart/2005/8/layout/process4"/>
    <dgm:cxn modelId="{58E0185B-082C-4B3F-A19B-F247DCED040E}" type="presParOf" srcId="{47B16280-9E09-46E0-97A1-1D0F7206EA74}" destId="{2FA9B7C7-B4C3-4512-B5D0-BADB8245CC39}" srcOrd="5" destOrd="0" presId="urn:microsoft.com/office/officeart/2005/8/layout/process4"/>
    <dgm:cxn modelId="{AC57C174-9504-4A2D-8968-FD9DD2E18E08}" type="presParOf" srcId="{47B16280-9E09-46E0-97A1-1D0F7206EA74}" destId="{21274523-92CA-4FD3-823F-1521BEDC624B}" srcOrd="6" destOrd="0" presId="urn:microsoft.com/office/officeart/2005/8/layout/process4"/>
    <dgm:cxn modelId="{B02102B7-F7E9-4239-B42E-C99747D1BF84}" type="presParOf" srcId="{21274523-92CA-4FD3-823F-1521BEDC624B}" destId="{9BDB6D8E-CCD9-4AEF-AC81-290063D9B4B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D4C7CC-26BF-46C2-B840-8E56D8286D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E3F2B-525B-4EBA-8876-B5E1F45957D6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F13CCB56-99F0-49F6-B87F-952EB66CCD7F}" type="parTrans" cxnId="{5420DA50-AD6B-4FC0-BC14-736BB97D6B9A}">
      <dgm:prSet/>
      <dgm:spPr/>
      <dgm:t>
        <a:bodyPr/>
        <a:lstStyle/>
        <a:p>
          <a:endParaRPr lang="ru-RU" sz="2000"/>
        </a:p>
      </dgm:t>
    </dgm:pt>
    <dgm:pt modelId="{ADBDDA6F-A307-40D8-9C7A-0742D39D5080}" type="sibTrans" cxnId="{5420DA50-AD6B-4FC0-BC14-736BB97D6B9A}">
      <dgm:prSet/>
      <dgm:spPr/>
      <dgm:t>
        <a:bodyPr/>
        <a:lstStyle/>
        <a:p>
          <a:endParaRPr lang="ru-RU" sz="2000"/>
        </a:p>
      </dgm:t>
    </dgm:pt>
    <dgm:pt modelId="{135A6BD5-BB14-4D8E-A195-ED1EDDB97484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3324564A-465B-4866-B6F4-4E692B9F1F94}" type="parTrans" cxnId="{F2674C3E-5C8F-455C-AD7F-C119172A8685}">
      <dgm:prSet/>
      <dgm:spPr/>
      <dgm:t>
        <a:bodyPr/>
        <a:lstStyle/>
        <a:p>
          <a:endParaRPr lang="ru-RU" sz="2000"/>
        </a:p>
      </dgm:t>
    </dgm:pt>
    <dgm:pt modelId="{DD949EA5-73A7-4067-B73F-ABF41C9914D1}" type="sibTrans" cxnId="{F2674C3E-5C8F-455C-AD7F-C119172A8685}">
      <dgm:prSet/>
      <dgm:spPr/>
      <dgm:t>
        <a:bodyPr/>
        <a:lstStyle/>
        <a:p>
          <a:endParaRPr lang="ru-RU" sz="2000"/>
        </a:p>
      </dgm:t>
    </dgm:pt>
    <dgm:pt modelId="{0AA695DF-1178-4D26-B62A-A875C426A884}">
      <dgm:prSet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E254555E-F8F9-4352-83FA-252ECBD37116}" type="parTrans" cxnId="{C39E1ACE-50C5-4D3C-86F7-037C83C0482E}">
      <dgm:prSet/>
      <dgm:spPr/>
      <dgm:t>
        <a:bodyPr/>
        <a:lstStyle/>
        <a:p>
          <a:endParaRPr lang="ru-RU" sz="2000"/>
        </a:p>
      </dgm:t>
    </dgm:pt>
    <dgm:pt modelId="{69A9523E-405C-45C4-B844-87E383A4BAF3}" type="sibTrans" cxnId="{C39E1ACE-50C5-4D3C-86F7-037C83C0482E}">
      <dgm:prSet/>
      <dgm:spPr/>
      <dgm:t>
        <a:bodyPr/>
        <a:lstStyle/>
        <a:p>
          <a:endParaRPr lang="ru-RU" sz="2000"/>
        </a:p>
      </dgm:t>
    </dgm:pt>
    <dgm:pt modelId="{4DBE0150-6379-46E2-9123-FCE03F04B007}">
      <dgm:prSet custT="1"/>
      <dgm:spPr>
        <a:solidFill>
          <a:schemeClr val="accent1"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Это связь между явлениями в процессе развития в природе, обществе и познании, когда новое, сменяя старое, сохраняет в себе некоторые его элементы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433153-0BF0-4637-B885-945ADA387584}" type="parTrans" cxnId="{A2F19D59-25F8-4CFA-8960-3EDE40885F52}">
      <dgm:prSet/>
      <dgm:spPr/>
      <dgm:t>
        <a:bodyPr/>
        <a:lstStyle/>
        <a:p>
          <a:endParaRPr lang="ru-RU" sz="2000"/>
        </a:p>
      </dgm:t>
    </dgm:pt>
    <dgm:pt modelId="{33655C6B-470F-4F90-B02A-F8BCB47A1F36}" type="sibTrans" cxnId="{A2F19D59-25F8-4CFA-8960-3EDE40885F52}">
      <dgm:prSet/>
      <dgm:spPr/>
      <dgm:t>
        <a:bodyPr/>
        <a:lstStyle/>
        <a:p>
          <a:endParaRPr lang="ru-RU" sz="2000"/>
        </a:p>
      </dgm:t>
    </dgm:pt>
    <dgm:pt modelId="{14EE3C9B-4D28-4F93-A0C9-655542599264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обществе 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означает передачу и усвоение социальных и культурных ценностей от поколения к поколению, от формации к формации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CC4DF2-2C95-429C-B956-914E3748BF9E}" type="parTrans" cxnId="{81F94A91-3B32-4F6F-BFAE-C65472FEF374}">
      <dgm:prSet/>
      <dgm:spPr/>
      <dgm:t>
        <a:bodyPr/>
        <a:lstStyle/>
        <a:p>
          <a:endParaRPr lang="ru-RU" sz="2000"/>
        </a:p>
      </dgm:t>
    </dgm:pt>
    <dgm:pt modelId="{581FCA01-58A4-4D70-8FF4-8FE8D9800D9B}" type="sibTrans" cxnId="{81F94A91-3B32-4F6F-BFAE-C65472FEF374}">
      <dgm:prSet/>
      <dgm:spPr/>
      <dgm:t>
        <a:bodyPr/>
        <a:lstStyle/>
        <a:p>
          <a:endParaRPr lang="ru-RU" sz="2000"/>
        </a:p>
      </dgm:t>
    </dgm:pt>
    <dgm:pt modelId="{D10C822F-7117-4D6B-91BE-0BB9752C495F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образовании  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преемственность – это 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ребенка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F2E6560-A4D8-42B3-A01C-07ABF2F5A882}" type="parTrans" cxnId="{161E9D87-3E10-46F6-A01F-4F7B6CDD839F}">
      <dgm:prSet/>
      <dgm:spPr/>
      <dgm:t>
        <a:bodyPr/>
        <a:lstStyle/>
        <a:p>
          <a:endParaRPr lang="ru-RU" sz="2000"/>
        </a:p>
      </dgm:t>
    </dgm:pt>
    <dgm:pt modelId="{B00135BC-D312-408D-844A-C9482A19CC5C}" type="sibTrans" cxnId="{161E9D87-3E10-46F6-A01F-4F7B6CDD839F}">
      <dgm:prSet/>
      <dgm:spPr/>
      <dgm:t>
        <a:bodyPr/>
        <a:lstStyle/>
        <a:p>
          <a:endParaRPr lang="ru-RU" sz="2000"/>
        </a:p>
      </dgm:t>
    </dgm:pt>
    <dgm:pt modelId="{CDA27D60-8B81-42BD-9E7B-4B7923ED65D3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Последовательный переход от одной ступени образования к другой, выражающийся в сохранении и постепенном изменении содержания, форм, методов и технологий обучения и воспитания (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Должикова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Р.А.. </a:t>
          </a:r>
          <a:r>
            <a:rPr lang="ru-RU" sz="20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Федосимов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Г.М.)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8A32249-B6DA-40B6-8217-5ED23B2438EE}" type="parTrans" cxnId="{66794A36-474F-475B-98A6-42B3B8BF1CEE}">
      <dgm:prSet/>
      <dgm:spPr/>
      <dgm:t>
        <a:bodyPr/>
        <a:lstStyle/>
        <a:p>
          <a:endParaRPr lang="ru-RU" sz="2000"/>
        </a:p>
      </dgm:t>
    </dgm:pt>
    <dgm:pt modelId="{DAEC1543-4B98-4377-95E7-F1893D4039FA}" type="sibTrans" cxnId="{66794A36-474F-475B-98A6-42B3B8BF1CEE}">
      <dgm:prSet/>
      <dgm:spPr/>
      <dgm:t>
        <a:bodyPr/>
        <a:lstStyle/>
        <a:p>
          <a:endParaRPr lang="ru-RU" sz="2000"/>
        </a:p>
      </dgm:t>
    </dgm:pt>
    <dgm:pt modelId="{3485FCE1-2CDE-460F-B6A6-0C4432F9D0F8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24D62447-9F8E-4D11-AF05-BF2720AF5FFE}" type="sibTrans" cxnId="{39F7C254-A9E4-4C19-B16E-02C7BA49CA10}">
      <dgm:prSet/>
      <dgm:spPr/>
      <dgm:t>
        <a:bodyPr/>
        <a:lstStyle/>
        <a:p>
          <a:endParaRPr lang="ru-RU" sz="2000"/>
        </a:p>
      </dgm:t>
    </dgm:pt>
    <dgm:pt modelId="{31BC86FF-971F-43EB-A8C0-6007C8EBD52A}" type="parTrans" cxnId="{39F7C254-A9E4-4C19-B16E-02C7BA49CA10}">
      <dgm:prSet/>
      <dgm:spPr/>
      <dgm:t>
        <a:bodyPr/>
        <a:lstStyle/>
        <a:p>
          <a:endParaRPr lang="ru-RU" sz="2000"/>
        </a:p>
      </dgm:t>
    </dgm:pt>
    <dgm:pt modelId="{6E796022-9AE8-4946-BC6B-1EC0962B1B7A}" type="pres">
      <dgm:prSet presAssocID="{A2D4C7CC-26BF-46C2-B840-8E56D8286D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A675D-B7AC-4656-AB65-A8BCD56BE6AD}" type="pres">
      <dgm:prSet presAssocID="{EA2E3F2B-525B-4EBA-8876-B5E1F45957D6}" presName="composite" presStyleCnt="0"/>
      <dgm:spPr/>
    </dgm:pt>
    <dgm:pt modelId="{E3571C6C-EC7E-4A9D-8DD7-526C9AA99E09}" type="pres">
      <dgm:prSet presAssocID="{EA2E3F2B-525B-4EBA-8876-B5E1F45957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9C79-C371-4055-A406-66BD3FE2C7BA}" type="pres">
      <dgm:prSet presAssocID="{EA2E3F2B-525B-4EBA-8876-B5E1F45957D6}" presName="descendantText" presStyleLbl="alignAcc1" presStyleIdx="0" presStyleCnt="4" custScaleY="13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93DBF-0DF2-444D-A62E-357862701075}" type="pres">
      <dgm:prSet presAssocID="{ADBDDA6F-A307-40D8-9C7A-0742D39D5080}" presName="sp" presStyleCnt="0"/>
      <dgm:spPr/>
    </dgm:pt>
    <dgm:pt modelId="{B0EDBDF5-C492-452C-8812-29590C340994}" type="pres">
      <dgm:prSet presAssocID="{3485FCE1-2CDE-460F-B6A6-0C4432F9D0F8}" presName="composite" presStyleCnt="0"/>
      <dgm:spPr/>
    </dgm:pt>
    <dgm:pt modelId="{005E6EE3-6B96-4219-996B-46D9FEFD23FB}" type="pres">
      <dgm:prSet presAssocID="{3485FCE1-2CDE-460F-B6A6-0C4432F9D0F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A148-146D-4023-A5D9-1259BAF43EDE}" type="pres">
      <dgm:prSet presAssocID="{3485FCE1-2CDE-460F-B6A6-0C4432F9D0F8}" presName="descendantText" presStyleLbl="alignAcc1" presStyleIdx="1" presStyleCnt="4" custScaleY="146091" custLinFactNeighborX="999" custLinFactNeighborY="-30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94EA6-DE7E-4B05-8419-2117C89A216D}" type="pres">
      <dgm:prSet presAssocID="{24D62447-9F8E-4D11-AF05-BF2720AF5FFE}" presName="sp" presStyleCnt="0"/>
      <dgm:spPr/>
    </dgm:pt>
    <dgm:pt modelId="{44B6DA57-FFA7-4D24-9880-FB4E8DC7CA8F}" type="pres">
      <dgm:prSet presAssocID="{0AA695DF-1178-4D26-B62A-A875C426A884}" presName="composite" presStyleCnt="0"/>
      <dgm:spPr/>
    </dgm:pt>
    <dgm:pt modelId="{7E9E724C-BBDD-45D5-82E9-31859317849A}" type="pres">
      <dgm:prSet presAssocID="{0AA695DF-1178-4D26-B62A-A875C426A88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833D3-16EA-431E-8DA0-2748B0D3BAD0}" type="pres">
      <dgm:prSet presAssocID="{0AA695DF-1178-4D26-B62A-A875C426A884}" presName="descendantText" presStyleLbl="alignAcc1" presStyleIdx="2" presStyleCnt="4" custScaleX="100295" custScaleY="175774" custLinFactNeighborX="-554" custLinFactNeighborY="-2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E1A5-E2B4-45A9-BA20-CCAFC09CA257}" type="pres">
      <dgm:prSet presAssocID="{69A9523E-405C-45C4-B844-87E383A4BAF3}" presName="sp" presStyleCnt="0"/>
      <dgm:spPr/>
    </dgm:pt>
    <dgm:pt modelId="{DBEF685A-8B31-4E7D-96E2-00871C6A1874}" type="pres">
      <dgm:prSet presAssocID="{135A6BD5-BB14-4D8E-A195-ED1EDDB97484}" presName="composite" presStyleCnt="0"/>
      <dgm:spPr/>
    </dgm:pt>
    <dgm:pt modelId="{55366275-C23D-477C-A784-14EB211CFEC3}" type="pres">
      <dgm:prSet presAssocID="{135A6BD5-BB14-4D8E-A195-ED1EDDB9748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093C9-0C52-46F5-884F-5A4AB61329C7}" type="pres">
      <dgm:prSet presAssocID="{135A6BD5-BB14-4D8E-A195-ED1EDDB97484}" presName="descendantText" presStyleLbl="alignAcc1" presStyleIdx="3" presStyleCnt="4" custScaleY="143222" custLinFactNeighborX="654" custLinFactNeighborY="14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9E1ACE-50C5-4D3C-86F7-037C83C0482E}" srcId="{A2D4C7CC-26BF-46C2-B840-8E56D8286D00}" destId="{0AA695DF-1178-4D26-B62A-A875C426A884}" srcOrd="2" destOrd="0" parTransId="{E254555E-F8F9-4352-83FA-252ECBD37116}" sibTransId="{69A9523E-405C-45C4-B844-87E383A4BAF3}"/>
    <dgm:cxn modelId="{A2F19D59-25F8-4CFA-8960-3EDE40885F52}" srcId="{EA2E3F2B-525B-4EBA-8876-B5E1F45957D6}" destId="{4DBE0150-6379-46E2-9123-FCE03F04B007}" srcOrd="0" destOrd="0" parTransId="{1B433153-0BF0-4637-B885-945ADA387584}" sibTransId="{33655C6B-470F-4F90-B02A-F8BCB47A1F36}"/>
    <dgm:cxn modelId="{5420DA50-AD6B-4FC0-BC14-736BB97D6B9A}" srcId="{A2D4C7CC-26BF-46C2-B840-8E56D8286D00}" destId="{EA2E3F2B-525B-4EBA-8876-B5E1F45957D6}" srcOrd="0" destOrd="0" parTransId="{F13CCB56-99F0-49F6-B87F-952EB66CCD7F}" sibTransId="{ADBDDA6F-A307-40D8-9C7A-0742D39D5080}"/>
    <dgm:cxn modelId="{66794A36-474F-475B-98A6-42B3B8BF1CEE}" srcId="{135A6BD5-BB14-4D8E-A195-ED1EDDB97484}" destId="{CDA27D60-8B81-42BD-9E7B-4B7923ED65D3}" srcOrd="0" destOrd="0" parTransId="{A8A32249-B6DA-40B6-8217-5ED23B2438EE}" sibTransId="{DAEC1543-4B98-4377-95E7-F1893D4039FA}"/>
    <dgm:cxn modelId="{81F94A91-3B32-4F6F-BFAE-C65472FEF374}" srcId="{3485FCE1-2CDE-460F-B6A6-0C4432F9D0F8}" destId="{14EE3C9B-4D28-4F93-A0C9-655542599264}" srcOrd="0" destOrd="0" parTransId="{58CC4DF2-2C95-429C-B956-914E3748BF9E}" sibTransId="{581FCA01-58A4-4D70-8FF4-8FE8D9800D9B}"/>
    <dgm:cxn modelId="{E67BCF06-9FDF-494B-91F6-0DB00C4C6CE0}" type="presOf" srcId="{D10C822F-7117-4D6B-91BE-0BB9752C495F}" destId="{5BF833D3-16EA-431E-8DA0-2748B0D3BAD0}" srcOrd="0" destOrd="0" presId="urn:microsoft.com/office/officeart/2005/8/layout/chevron2"/>
    <dgm:cxn modelId="{55C64B84-8F04-4044-8D84-E2EE36A22079}" type="presOf" srcId="{EA2E3F2B-525B-4EBA-8876-B5E1F45957D6}" destId="{E3571C6C-EC7E-4A9D-8DD7-526C9AA99E09}" srcOrd="0" destOrd="0" presId="urn:microsoft.com/office/officeart/2005/8/layout/chevron2"/>
    <dgm:cxn modelId="{AA5027E0-F5FB-49FA-AD3B-7D4E88419F55}" type="presOf" srcId="{CDA27D60-8B81-42BD-9E7B-4B7923ED65D3}" destId="{79B093C9-0C52-46F5-884F-5A4AB61329C7}" srcOrd="0" destOrd="0" presId="urn:microsoft.com/office/officeart/2005/8/layout/chevron2"/>
    <dgm:cxn modelId="{39F7C254-A9E4-4C19-B16E-02C7BA49CA10}" srcId="{A2D4C7CC-26BF-46C2-B840-8E56D8286D00}" destId="{3485FCE1-2CDE-460F-B6A6-0C4432F9D0F8}" srcOrd="1" destOrd="0" parTransId="{31BC86FF-971F-43EB-A8C0-6007C8EBD52A}" sibTransId="{24D62447-9F8E-4D11-AF05-BF2720AF5FFE}"/>
    <dgm:cxn modelId="{F5D8A9F6-9334-4D40-B573-58BE4C63AE3C}" type="presOf" srcId="{135A6BD5-BB14-4D8E-A195-ED1EDDB97484}" destId="{55366275-C23D-477C-A784-14EB211CFEC3}" srcOrd="0" destOrd="0" presId="urn:microsoft.com/office/officeart/2005/8/layout/chevron2"/>
    <dgm:cxn modelId="{F2674C3E-5C8F-455C-AD7F-C119172A8685}" srcId="{A2D4C7CC-26BF-46C2-B840-8E56D8286D00}" destId="{135A6BD5-BB14-4D8E-A195-ED1EDDB97484}" srcOrd="3" destOrd="0" parTransId="{3324564A-465B-4866-B6F4-4E692B9F1F94}" sibTransId="{DD949EA5-73A7-4067-B73F-ABF41C9914D1}"/>
    <dgm:cxn modelId="{161E9D87-3E10-46F6-A01F-4F7B6CDD839F}" srcId="{0AA695DF-1178-4D26-B62A-A875C426A884}" destId="{D10C822F-7117-4D6B-91BE-0BB9752C495F}" srcOrd="0" destOrd="0" parTransId="{3F2E6560-A4D8-42B3-A01C-07ABF2F5A882}" sibTransId="{B00135BC-D312-408D-844A-C9482A19CC5C}"/>
    <dgm:cxn modelId="{B688E94D-2982-4FD0-B3B5-39E28E2C9DEB}" type="presOf" srcId="{3485FCE1-2CDE-460F-B6A6-0C4432F9D0F8}" destId="{005E6EE3-6B96-4219-996B-46D9FEFD23FB}" srcOrd="0" destOrd="0" presId="urn:microsoft.com/office/officeart/2005/8/layout/chevron2"/>
    <dgm:cxn modelId="{EA34F2D1-C624-4F90-B78D-69261580F28D}" type="presOf" srcId="{0AA695DF-1178-4D26-B62A-A875C426A884}" destId="{7E9E724C-BBDD-45D5-82E9-31859317849A}" srcOrd="0" destOrd="0" presId="urn:microsoft.com/office/officeart/2005/8/layout/chevron2"/>
    <dgm:cxn modelId="{3AFEB0B9-F037-43D6-BBF5-D03555CC2322}" type="presOf" srcId="{14EE3C9B-4D28-4F93-A0C9-655542599264}" destId="{82FEA148-146D-4023-A5D9-1259BAF43EDE}" srcOrd="0" destOrd="0" presId="urn:microsoft.com/office/officeart/2005/8/layout/chevron2"/>
    <dgm:cxn modelId="{411BA661-5E09-4E53-969C-4F981BE7F322}" type="presOf" srcId="{A2D4C7CC-26BF-46C2-B840-8E56D8286D00}" destId="{6E796022-9AE8-4946-BC6B-1EC0962B1B7A}" srcOrd="0" destOrd="0" presId="urn:microsoft.com/office/officeart/2005/8/layout/chevron2"/>
    <dgm:cxn modelId="{61F926C7-90CB-4FB6-882F-6D9898F0DC7F}" type="presOf" srcId="{4DBE0150-6379-46E2-9123-FCE03F04B007}" destId="{17619C79-C371-4055-A406-66BD3FE2C7BA}" srcOrd="0" destOrd="0" presId="urn:microsoft.com/office/officeart/2005/8/layout/chevron2"/>
    <dgm:cxn modelId="{5BC00A78-FD3E-41D1-9AE6-FF339769E0B2}" type="presParOf" srcId="{6E796022-9AE8-4946-BC6B-1EC0962B1B7A}" destId="{5F8A675D-B7AC-4656-AB65-A8BCD56BE6AD}" srcOrd="0" destOrd="0" presId="urn:microsoft.com/office/officeart/2005/8/layout/chevron2"/>
    <dgm:cxn modelId="{4973C039-6856-4798-B1E1-4B7B01E37AE3}" type="presParOf" srcId="{5F8A675D-B7AC-4656-AB65-A8BCD56BE6AD}" destId="{E3571C6C-EC7E-4A9D-8DD7-526C9AA99E09}" srcOrd="0" destOrd="0" presId="urn:microsoft.com/office/officeart/2005/8/layout/chevron2"/>
    <dgm:cxn modelId="{1B3FC647-9784-4DA9-953D-709898A2114E}" type="presParOf" srcId="{5F8A675D-B7AC-4656-AB65-A8BCD56BE6AD}" destId="{17619C79-C371-4055-A406-66BD3FE2C7BA}" srcOrd="1" destOrd="0" presId="urn:microsoft.com/office/officeart/2005/8/layout/chevron2"/>
    <dgm:cxn modelId="{10B40AB5-0F85-4631-8B13-3CCD3D6786A8}" type="presParOf" srcId="{6E796022-9AE8-4946-BC6B-1EC0962B1B7A}" destId="{EC193DBF-0DF2-444D-A62E-357862701075}" srcOrd="1" destOrd="0" presId="urn:microsoft.com/office/officeart/2005/8/layout/chevron2"/>
    <dgm:cxn modelId="{A8243816-6A73-4960-875A-8A24B2A8A6A9}" type="presParOf" srcId="{6E796022-9AE8-4946-BC6B-1EC0962B1B7A}" destId="{B0EDBDF5-C492-452C-8812-29590C340994}" srcOrd="2" destOrd="0" presId="urn:microsoft.com/office/officeart/2005/8/layout/chevron2"/>
    <dgm:cxn modelId="{FFE2DE0E-EDDD-4C41-B25F-909A21B9B286}" type="presParOf" srcId="{B0EDBDF5-C492-452C-8812-29590C340994}" destId="{005E6EE3-6B96-4219-996B-46D9FEFD23FB}" srcOrd="0" destOrd="0" presId="urn:microsoft.com/office/officeart/2005/8/layout/chevron2"/>
    <dgm:cxn modelId="{06515F0F-6774-480D-AB2E-0E4A511A3F1E}" type="presParOf" srcId="{B0EDBDF5-C492-452C-8812-29590C340994}" destId="{82FEA148-146D-4023-A5D9-1259BAF43EDE}" srcOrd="1" destOrd="0" presId="urn:microsoft.com/office/officeart/2005/8/layout/chevron2"/>
    <dgm:cxn modelId="{035295F9-9B40-4F9A-8E1F-41F030913591}" type="presParOf" srcId="{6E796022-9AE8-4946-BC6B-1EC0962B1B7A}" destId="{BA994EA6-DE7E-4B05-8419-2117C89A216D}" srcOrd="3" destOrd="0" presId="urn:microsoft.com/office/officeart/2005/8/layout/chevron2"/>
    <dgm:cxn modelId="{DB3CE08A-BD2B-4BAE-A896-41DA6A92EA13}" type="presParOf" srcId="{6E796022-9AE8-4946-BC6B-1EC0962B1B7A}" destId="{44B6DA57-FFA7-4D24-9880-FB4E8DC7CA8F}" srcOrd="4" destOrd="0" presId="urn:microsoft.com/office/officeart/2005/8/layout/chevron2"/>
    <dgm:cxn modelId="{A84B4DC1-CA2E-4FCB-9B51-A19B07CEABAC}" type="presParOf" srcId="{44B6DA57-FFA7-4D24-9880-FB4E8DC7CA8F}" destId="{7E9E724C-BBDD-45D5-82E9-31859317849A}" srcOrd="0" destOrd="0" presId="urn:microsoft.com/office/officeart/2005/8/layout/chevron2"/>
    <dgm:cxn modelId="{2C3EB000-C9DA-4B1D-B8B3-3EAE35D275D2}" type="presParOf" srcId="{44B6DA57-FFA7-4D24-9880-FB4E8DC7CA8F}" destId="{5BF833D3-16EA-431E-8DA0-2748B0D3BAD0}" srcOrd="1" destOrd="0" presId="urn:microsoft.com/office/officeart/2005/8/layout/chevron2"/>
    <dgm:cxn modelId="{ABADABD8-DA20-4E91-BE61-497BB8033318}" type="presParOf" srcId="{6E796022-9AE8-4946-BC6B-1EC0962B1B7A}" destId="{BBC4E1A5-E2B4-45A9-BA20-CCAFC09CA257}" srcOrd="5" destOrd="0" presId="urn:microsoft.com/office/officeart/2005/8/layout/chevron2"/>
    <dgm:cxn modelId="{5CB1FF69-F20D-4713-AC2D-65B4337CA0CE}" type="presParOf" srcId="{6E796022-9AE8-4946-BC6B-1EC0962B1B7A}" destId="{DBEF685A-8B31-4E7D-96E2-00871C6A1874}" srcOrd="6" destOrd="0" presId="urn:microsoft.com/office/officeart/2005/8/layout/chevron2"/>
    <dgm:cxn modelId="{A821CF2D-8D1E-4FE7-A204-545F687D08FB}" type="presParOf" srcId="{DBEF685A-8B31-4E7D-96E2-00871C6A1874}" destId="{55366275-C23D-477C-A784-14EB211CFEC3}" srcOrd="0" destOrd="0" presId="urn:microsoft.com/office/officeart/2005/8/layout/chevron2"/>
    <dgm:cxn modelId="{D6154C73-9BB9-4E59-B325-74B56CE6214B}" type="presParOf" srcId="{DBEF685A-8B31-4E7D-96E2-00871C6A1874}" destId="{79B093C9-0C52-46F5-884F-5A4AB61329C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4C7CC-26BF-46C2-B840-8E56D8286D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5FCE1-2CDE-460F-B6A6-0C4432F9D0F8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31BC86FF-971F-43EB-A8C0-6007C8EBD52A}" type="parTrans" cxnId="{39F7C254-A9E4-4C19-B16E-02C7BA49CA10}">
      <dgm:prSet/>
      <dgm:spPr/>
      <dgm:t>
        <a:bodyPr/>
        <a:lstStyle/>
        <a:p>
          <a:endParaRPr lang="ru-RU" sz="2000"/>
        </a:p>
      </dgm:t>
    </dgm:pt>
    <dgm:pt modelId="{24D62447-9F8E-4D11-AF05-BF2720AF5FFE}" type="sibTrans" cxnId="{39F7C254-A9E4-4C19-B16E-02C7BA49CA10}">
      <dgm:prSet/>
      <dgm:spPr/>
      <dgm:t>
        <a:bodyPr/>
        <a:lstStyle/>
        <a:p>
          <a:endParaRPr lang="ru-RU" sz="2000"/>
        </a:p>
      </dgm:t>
    </dgm:pt>
    <dgm:pt modelId="{EA2E3F2B-525B-4EBA-8876-B5E1F45957D6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F13CCB56-99F0-49F6-B87F-952EB66CCD7F}" type="parTrans" cxnId="{5420DA50-AD6B-4FC0-BC14-736BB97D6B9A}">
      <dgm:prSet/>
      <dgm:spPr/>
      <dgm:t>
        <a:bodyPr/>
        <a:lstStyle/>
        <a:p>
          <a:endParaRPr lang="ru-RU" sz="2000"/>
        </a:p>
      </dgm:t>
    </dgm:pt>
    <dgm:pt modelId="{ADBDDA6F-A307-40D8-9C7A-0742D39D5080}" type="sibTrans" cxnId="{5420DA50-AD6B-4FC0-BC14-736BB97D6B9A}">
      <dgm:prSet/>
      <dgm:spPr/>
      <dgm:t>
        <a:bodyPr/>
        <a:lstStyle/>
        <a:p>
          <a:endParaRPr lang="ru-RU" sz="2000"/>
        </a:p>
      </dgm:t>
    </dgm:pt>
    <dgm:pt modelId="{4DBE0150-6379-46E2-9123-FCE03F04B007}">
      <dgm:prSet custT="1"/>
      <dgm:spPr/>
      <dgm:t>
        <a:bodyPr/>
        <a:lstStyle/>
        <a:p>
          <a:r>
            <a:rPr lang="ru-RU" sz="2000" b="1" cap="none" baseline="0" dirty="0" smtClean="0">
              <a:solidFill>
                <a:srgbClr val="002060"/>
              </a:solidFill>
            </a:rPr>
            <a:t>Обеспечение преемственности целей, задач и содержания образования, реализуемых в рамках образовательных программ различных уровней: ДО и НОО</a:t>
          </a:r>
          <a:endParaRPr lang="ru-RU" sz="2000" b="1" cap="none" baseline="0" dirty="0">
            <a:solidFill>
              <a:srgbClr val="002060"/>
            </a:solidFill>
          </a:endParaRPr>
        </a:p>
      </dgm:t>
    </dgm:pt>
    <dgm:pt modelId="{1B433153-0BF0-4637-B885-945ADA387584}" type="parTrans" cxnId="{A2F19D59-25F8-4CFA-8960-3EDE40885F52}">
      <dgm:prSet/>
      <dgm:spPr/>
      <dgm:t>
        <a:bodyPr/>
        <a:lstStyle/>
        <a:p>
          <a:endParaRPr lang="ru-RU" sz="2000"/>
        </a:p>
      </dgm:t>
    </dgm:pt>
    <dgm:pt modelId="{33655C6B-470F-4F90-B02A-F8BCB47A1F36}" type="sibTrans" cxnId="{A2F19D59-25F8-4CFA-8960-3EDE40885F52}">
      <dgm:prSet/>
      <dgm:spPr/>
      <dgm:t>
        <a:bodyPr/>
        <a:lstStyle/>
        <a:p>
          <a:endParaRPr lang="ru-RU" sz="2000"/>
        </a:p>
      </dgm:t>
    </dgm:pt>
    <dgm:pt modelId="{14EE3C9B-4D28-4F93-A0C9-655542599264}">
      <dgm:prSet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Формирование общей культуры личности детей, в том числе ценности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к учебной деятельности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58CC4DF2-2C95-429C-B956-914E3748BF9E}" type="parTrans" cxnId="{81F94A91-3B32-4F6F-BFAE-C65472FEF374}">
      <dgm:prSet/>
      <dgm:spPr/>
      <dgm:t>
        <a:bodyPr/>
        <a:lstStyle/>
        <a:p>
          <a:endParaRPr lang="ru-RU" sz="2000"/>
        </a:p>
      </dgm:t>
    </dgm:pt>
    <dgm:pt modelId="{581FCA01-58A4-4D70-8FF4-8FE8D9800D9B}" type="sibTrans" cxnId="{81F94A91-3B32-4F6F-BFAE-C65472FEF374}">
      <dgm:prSet/>
      <dgm:spPr/>
      <dgm:t>
        <a:bodyPr/>
        <a:lstStyle/>
        <a:p>
          <a:endParaRPr lang="ru-RU" sz="2000"/>
        </a:p>
      </dgm:t>
    </dgm:pt>
    <dgm:pt modelId="{6E796022-9AE8-4946-BC6B-1EC0962B1B7A}" type="pres">
      <dgm:prSet presAssocID="{A2D4C7CC-26BF-46C2-B840-8E56D8286D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A675D-B7AC-4656-AB65-A8BCD56BE6AD}" type="pres">
      <dgm:prSet presAssocID="{EA2E3F2B-525B-4EBA-8876-B5E1F45957D6}" presName="composite" presStyleCnt="0"/>
      <dgm:spPr/>
    </dgm:pt>
    <dgm:pt modelId="{E3571C6C-EC7E-4A9D-8DD7-526C9AA99E09}" type="pres">
      <dgm:prSet presAssocID="{EA2E3F2B-525B-4EBA-8876-B5E1F45957D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9C79-C371-4055-A406-66BD3FE2C7BA}" type="pres">
      <dgm:prSet presAssocID="{EA2E3F2B-525B-4EBA-8876-B5E1F45957D6}" presName="descendantText" presStyleLbl="alignAcc1" presStyleIdx="0" presStyleCnt="2" custLinFactNeighborX="808" custLinFactNeighborY="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93DBF-0DF2-444D-A62E-357862701075}" type="pres">
      <dgm:prSet presAssocID="{ADBDDA6F-A307-40D8-9C7A-0742D39D5080}" presName="sp" presStyleCnt="0"/>
      <dgm:spPr/>
    </dgm:pt>
    <dgm:pt modelId="{B0EDBDF5-C492-452C-8812-29590C340994}" type="pres">
      <dgm:prSet presAssocID="{3485FCE1-2CDE-460F-B6A6-0C4432F9D0F8}" presName="composite" presStyleCnt="0"/>
      <dgm:spPr/>
    </dgm:pt>
    <dgm:pt modelId="{005E6EE3-6B96-4219-996B-46D9FEFD23FB}" type="pres">
      <dgm:prSet presAssocID="{3485FCE1-2CDE-460F-B6A6-0C4432F9D0F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A148-146D-4023-A5D9-1259BAF43EDE}" type="pres">
      <dgm:prSet presAssocID="{3485FCE1-2CDE-460F-B6A6-0C4432F9D0F8}" presName="descendantText" presStyleLbl="alignAcc1" presStyleIdx="1" presStyleCnt="2" custLinFactNeighborX="0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B09D68-1570-4837-9882-9883BCE4A686}" type="presOf" srcId="{4DBE0150-6379-46E2-9123-FCE03F04B007}" destId="{17619C79-C371-4055-A406-66BD3FE2C7BA}" srcOrd="0" destOrd="0" presId="urn:microsoft.com/office/officeart/2005/8/layout/chevron2"/>
    <dgm:cxn modelId="{D2F74B0F-9922-4E5B-9B5B-DFC65B70AD42}" type="presOf" srcId="{A2D4C7CC-26BF-46C2-B840-8E56D8286D00}" destId="{6E796022-9AE8-4946-BC6B-1EC0962B1B7A}" srcOrd="0" destOrd="0" presId="urn:microsoft.com/office/officeart/2005/8/layout/chevron2"/>
    <dgm:cxn modelId="{A2F19D59-25F8-4CFA-8960-3EDE40885F52}" srcId="{EA2E3F2B-525B-4EBA-8876-B5E1F45957D6}" destId="{4DBE0150-6379-46E2-9123-FCE03F04B007}" srcOrd="0" destOrd="0" parTransId="{1B433153-0BF0-4637-B885-945ADA387584}" sibTransId="{33655C6B-470F-4F90-B02A-F8BCB47A1F36}"/>
    <dgm:cxn modelId="{5420DA50-AD6B-4FC0-BC14-736BB97D6B9A}" srcId="{A2D4C7CC-26BF-46C2-B840-8E56D8286D00}" destId="{EA2E3F2B-525B-4EBA-8876-B5E1F45957D6}" srcOrd="0" destOrd="0" parTransId="{F13CCB56-99F0-49F6-B87F-952EB66CCD7F}" sibTransId="{ADBDDA6F-A307-40D8-9C7A-0742D39D5080}"/>
    <dgm:cxn modelId="{2CA0194F-364D-48CA-B1A0-BAD9995729F2}" type="presOf" srcId="{14EE3C9B-4D28-4F93-A0C9-655542599264}" destId="{82FEA148-146D-4023-A5D9-1259BAF43EDE}" srcOrd="0" destOrd="0" presId="urn:microsoft.com/office/officeart/2005/8/layout/chevron2"/>
    <dgm:cxn modelId="{39F7C254-A9E4-4C19-B16E-02C7BA49CA10}" srcId="{A2D4C7CC-26BF-46C2-B840-8E56D8286D00}" destId="{3485FCE1-2CDE-460F-B6A6-0C4432F9D0F8}" srcOrd="1" destOrd="0" parTransId="{31BC86FF-971F-43EB-A8C0-6007C8EBD52A}" sibTransId="{24D62447-9F8E-4D11-AF05-BF2720AF5FFE}"/>
    <dgm:cxn modelId="{13E5ECAB-9059-45FC-BF14-56B0BD6DE93A}" type="presOf" srcId="{3485FCE1-2CDE-460F-B6A6-0C4432F9D0F8}" destId="{005E6EE3-6B96-4219-996B-46D9FEFD23FB}" srcOrd="0" destOrd="0" presId="urn:microsoft.com/office/officeart/2005/8/layout/chevron2"/>
    <dgm:cxn modelId="{81F94A91-3B32-4F6F-BFAE-C65472FEF374}" srcId="{3485FCE1-2CDE-460F-B6A6-0C4432F9D0F8}" destId="{14EE3C9B-4D28-4F93-A0C9-655542599264}" srcOrd="0" destOrd="0" parTransId="{58CC4DF2-2C95-429C-B956-914E3748BF9E}" sibTransId="{581FCA01-58A4-4D70-8FF4-8FE8D9800D9B}"/>
    <dgm:cxn modelId="{17887F31-49A5-4FEF-90BC-1D4CA86ED7F4}" type="presOf" srcId="{EA2E3F2B-525B-4EBA-8876-B5E1F45957D6}" destId="{E3571C6C-EC7E-4A9D-8DD7-526C9AA99E09}" srcOrd="0" destOrd="0" presId="urn:microsoft.com/office/officeart/2005/8/layout/chevron2"/>
    <dgm:cxn modelId="{5917B572-2A29-44ED-BF5E-6C2D1766D994}" type="presParOf" srcId="{6E796022-9AE8-4946-BC6B-1EC0962B1B7A}" destId="{5F8A675D-B7AC-4656-AB65-A8BCD56BE6AD}" srcOrd="0" destOrd="0" presId="urn:microsoft.com/office/officeart/2005/8/layout/chevron2"/>
    <dgm:cxn modelId="{51104FC9-1A90-45A3-980B-8B5DB864C748}" type="presParOf" srcId="{5F8A675D-B7AC-4656-AB65-A8BCD56BE6AD}" destId="{E3571C6C-EC7E-4A9D-8DD7-526C9AA99E09}" srcOrd="0" destOrd="0" presId="urn:microsoft.com/office/officeart/2005/8/layout/chevron2"/>
    <dgm:cxn modelId="{7BD2BEBE-CF9A-42F0-A428-36F3FA666108}" type="presParOf" srcId="{5F8A675D-B7AC-4656-AB65-A8BCD56BE6AD}" destId="{17619C79-C371-4055-A406-66BD3FE2C7BA}" srcOrd="1" destOrd="0" presId="urn:microsoft.com/office/officeart/2005/8/layout/chevron2"/>
    <dgm:cxn modelId="{93C05388-9C5C-4C03-B28A-DDDE7EBA931B}" type="presParOf" srcId="{6E796022-9AE8-4946-BC6B-1EC0962B1B7A}" destId="{EC193DBF-0DF2-444D-A62E-357862701075}" srcOrd="1" destOrd="0" presId="urn:microsoft.com/office/officeart/2005/8/layout/chevron2"/>
    <dgm:cxn modelId="{EB311E37-879A-41CA-B072-360C511048EA}" type="presParOf" srcId="{6E796022-9AE8-4946-BC6B-1EC0962B1B7A}" destId="{B0EDBDF5-C492-452C-8812-29590C340994}" srcOrd="2" destOrd="0" presId="urn:microsoft.com/office/officeart/2005/8/layout/chevron2"/>
    <dgm:cxn modelId="{334285C5-D2AA-4A46-B7CB-4B3802BB61A1}" type="presParOf" srcId="{B0EDBDF5-C492-452C-8812-29590C340994}" destId="{005E6EE3-6B96-4219-996B-46D9FEFD23FB}" srcOrd="0" destOrd="0" presId="urn:microsoft.com/office/officeart/2005/8/layout/chevron2"/>
    <dgm:cxn modelId="{D8D6146D-3787-4D55-BB6D-BB226C514086}" type="presParOf" srcId="{B0EDBDF5-C492-452C-8812-29590C340994}" destId="{82FEA148-146D-4023-A5D9-1259BAF43E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BD894F8-F85C-4C39-9005-F87D4677F096}" type="doc">
      <dgm:prSet loTypeId="urn:microsoft.com/office/officeart/2005/8/layout/h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F25D58-2948-4130-A1B3-0932F8A992DD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Преемственность ДО и НОО выступило в качестве одной из важнейших предпосылок создания и введения ФГОС для ДО, </a:t>
          </a:r>
        </a:p>
        <a:p>
          <a:pPr>
            <a:spcAft>
              <a:spcPts val="0"/>
            </a:spcAft>
          </a:pPr>
          <a:r>
            <a:rPr lang="ru-RU" sz="1800" dirty="0" smtClean="0"/>
            <a:t>что обеспечит преемственность ДО и НОО на практике и позволит перевести ее на более качественный уровень</a:t>
          </a:r>
          <a:endParaRPr lang="ru-RU" sz="1800" dirty="0"/>
        </a:p>
      </dgm:t>
    </dgm:pt>
    <dgm:pt modelId="{8A6F37CF-9111-44A3-BEB7-C9A8DF700149}" type="parTrans" cxnId="{C46239E8-363B-4CAA-B9D6-D0EC678F9CFE}">
      <dgm:prSet/>
      <dgm:spPr/>
      <dgm:t>
        <a:bodyPr/>
        <a:lstStyle/>
        <a:p>
          <a:endParaRPr lang="ru-RU"/>
        </a:p>
      </dgm:t>
    </dgm:pt>
    <dgm:pt modelId="{65DA0CAB-70C7-4AFE-B700-4583594B1AB0}" type="sibTrans" cxnId="{C46239E8-363B-4CAA-B9D6-D0EC678F9CFE}">
      <dgm:prSet/>
      <dgm:spPr/>
      <dgm:t>
        <a:bodyPr/>
        <a:lstStyle/>
        <a:p>
          <a:endParaRPr lang="ru-RU"/>
        </a:p>
      </dgm:t>
    </dgm:pt>
    <dgm:pt modelId="{87E2978E-F5D5-4710-B5B9-18E926A4DD0D}">
      <dgm:prSet phldrT="[Текст]"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1800" dirty="0" smtClean="0"/>
            <a:t>Преемственность способствует созданию условий для того, чтобы ребенок от доминирующей в дошкольном возрасте игровой деятельности смог без труда перейти к доминирующей в школьном возрасте учебной деятельности</a:t>
          </a:r>
          <a:endParaRPr lang="ru-RU" sz="1800" dirty="0"/>
        </a:p>
      </dgm:t>
    </dgm:pt>
    <dgm:pt modelId="{5036E0C4-E2D1-4C48-9599-4AFA9D19F064}" type="parTrans" cxnId="{EA90CE47-46C8-4F05-ACE9-0BF76E421C55}">
      <dgm:prSet/>
      <dgm:spPr/>
      <dgm:t>
        <a:bodyPr/>
        <a:lstStyle/>
        <a:p>
          <a:endParaRPr lang="ru-RU"/>
        </a:p>
      </dgm:t>
    </dgm:pt>
    <dgm:pt modelId="{323EEF50-7249-4F1C-A214-2C8BDE1A7848}" type="sibTrans" cxnId="{EA90CE47-46C8-4F05-ACE9-0BF76E421C55}">
      <dgm:prSet/>
      <dgm:spPr/>
      <dgm:t>
        <a:bodyPr/>
        <a:lstStyle/>
        <a:p>
          <a:endParaRPr lang="ru-RU"/>
        </a:p>
      </dgm:t>
    </dgm:pt>
    <dgm:pt modelId="{C63CB4E1-B6D0-44DA-958B-0797ED69C399}">
      <dgm:prSet phldrT="[Текст]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dirty="0" smtClean="0"/>
            <a:t>Следуя ФГОС, образовательные программы для ДО должны быть с более выраженной направленностью на реализацию преемственности ДО и НОО</a:t>
          </a:r>
          <a:endParaRPr lang="ru-RU" dirty="0"/>
        </a:p>
      </dgm:t>
    </dgm:pt>
    <dgm:pt modelId="{D796E306-AA93-4FF1-9A7D-517560BA0AE1}" type="parTrans" cxnId="{0571E27B-3C06-4020-B320-E1233479A06A}">
      <dgm:prSet/>
      <dgm:spPr/>
      <dgm:t>
        <a:bodyPr/>
        <a:lstStyle/>
        <a:p>
          <a:endParaRPr lang="ru-RU"/>
        </a:p>
      </dgm:t>
    </dgm:pt>
    <dgm:pt modelId="{EC5EE60E-C5DB-45FD-B1E9-A99F60DA201B}" type="sibTrans" cxnId="{0571E27B-3C06-4020-B320-E1233479A06A}">
      <dgm:prSet/>
      <dgm:spPr/>
      <dgm:t>
        <a:bodyPr/>
        <a:lstStyle/>
        <a:p>
          <a:endParaRPr lang="ru-RU"/>
        </a:p>
      </dgm:t>
    </dgm:pt>
    <dgm:pt modelId="{77707DCA-17A9-4C3C-B1DF-C86A90A1F659}">
      <dgm:prSet custT="1"/>
      <dgm:spPr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</dgm:spPr>
      <dgm:t>
        <a:bodyPr/>
        <a:lstStyle/>
        <a:p>
          <a:r>
            <a:rPr lang="ru-RU" sz="2000" dirty="0" smtClean="0"/>
            <a:t>Преобразования в жизни России и мирового сообщества привели к серьезным изменениям в системе дошкольного и начального общего образования</a:t>
          </a:r>
          <a:endParaRPr lang="ru-RU" sz="2000" dirty="0"/>
        </a:p>
      </dgm:t>
    </dgm:pt>
    <dgm:pt modelId="{2BCAD12F-C129-4956-9DD8-CE022F15F11A}" type="parTrans" cxnId="{AB4D031B-FAD7-4CE6-ADCD-BD8829CF66CC}">
      <dgm:prSet/>
      <dgm:spPr/>
      <dgm:t>
        <a:bodyPr/>
        <a:lstStyle/>
        <a:p>
          <a:endParaRPr lang="ru-RU"/>
        </a:p>
      </dgm:t>
    </dgm:pt>
    <dgm:pt modelId="{314E7EBC-4744-47E4-A3F8-87285F0D54B7}" type="sibTrans" cxnId="{AB4D031B-FAD7-4CE6-ADCD-BD8829CF66CC}">
      <dgm:prSet/>
      <dgm:spPr/>
      <dgm:t>
        <a:bodyPr/>
        <a:lstStyle/>
        <a:p>
          <a:endParaRPr lang="ru-RU"/>
        </a:p>
      </dgm:t>
    </dgm:pt>
    <dgm:pt modelId="{B517A571-43E2-46D5-AFD8-C0D92C5D5CB9}" type="pres">
      <dgm:prSet presAssocID="{2BD894F8-F85C-4C39-9005-F87D4677F09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61B8E-3089-42EB-AABE-306667E9FA2D}" type="pres">
      <dgm:prSet presAssocID="{77707DCA-17A9-4C3C-B1DF-C86A90A1F659}" presName="node" presStyleLbl="node1" presStyleIdx="0" presStyleCnt="4" custLinFactNeighborX="23596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E0BB50-757B-412A-AB61-74F3442C4992}" type="pres">
      <dgm:prSet presAssocID="{314E7EBC-4744-47E4-A3F8-87285F0D54B7}" presName="sibTrans" presStyleCnt="0"/>
      <dgm:spPr/>
    </dgm:pt>
    <dgm:pt modelId="{0ACDA4FC-E933-4E43-B9C7-B9214EA9B058}" type="pres">
      <dgm:prSet presAssocID="{F6F25D58-2948-4130-A1B3-0932F8A992D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93948F-0A2A-40B5-A51D-0B238E2EED06}" type="pres">
      <dgm:prSet presAssocID="{65DA0CAB-70C7-4AFE-B700-4583594B1AB0}" presName="sibTrans" presStyleCnt="0"/>
      <dgm:spPr/>
      <dgm:t>
        <a:bodyPr/>
        <a:lstStyle/>
        <a:p>
          <a:endParaRPr lang="ru-RU"/>
        </a:p>
      </dgm:t>
    </dgm:pt>
    <dgm:pt modelId="{5D28FF4A-BA13-4B6F-9115-6348D10C3662}" type="pres">
      <dgm:prSet presAssocID="{87E2978E-F5D5-4710-B5B9-18E926A4DD0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8A0C60-4276-4E97-AC0D-08B5F90800E1}" type="pres">
      <dgm:prSet presAssocID="{323EEF50-7249-4F1C-A214-2C8BDE1A7848}" presName="sibTrans" presStyleCnt="0"/>
      <dgm:spPr/>
      <dgm:t>
        <a:bodyPr/>
        <a:lstStyle/>
        <a:p>
          <a:endParaRPr lang="ru-RU"/>
        </a:p>
      </dgm:t>
    </dgm:pt>
    <dgm:pt modelId="{2DA2DD5C-FD80-4D41-B0FD-9E1724C263D7}" type="pres">
      <dgm:prSet presAssocID="{C63CB4E1-B6D0-44DA-958B-0797ED69C39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2DBB0-996A-414F-8878-202AF02BF92E}" type="presOf" srcId="{F6F25D58-2948-4130-A1B3-0932F8A992DD}" destId="{0ACDA4FC-E933-4E43-B9C7-B9214EA9B058}" srcOrd="0" destOrd="0" presId="urn:microsoft.com/office/officeart/2005/8/layout/hList6"/>
    <dgm:cxn modelId="{D49528F5-C00A-48FC-8922-5E35A9A9DC59}" type="presOf" srcId="{2BD894F8-F85C-4C39-9005-F87D4677F096}" destId="{B517A571-43E2-46D5-AFD8-C0D92C5D5CB9}" srcOrd="0" destOrd="0" presId="urn:microsoft.com/office/officeart/2005/8/layout/hList6"/>
    <dgm:cxn modelId="{19E30CBC-FB94-4649-B9EB-AB21D9CE249D}" type="presOf" srcId="{C63CB4E1-B6D0-44DA-958B-0797ED69C399}" destId="{2DA2DD5C-FD80-4D41-B0FD-9E1724C263D7}" srcOrd="0" destOrd="0" presId="urn:microsoft.com/office/officeart/2005/8/layout/hList6"/>
    <dgm:cxn modelId="{C46239E8-363B-4CAA-B9D6-D0EC678F9CFE}" srcId="{2BD894F8-F85C-4C39-9005-F87D4677F096}" destId="{F6F25D58-2948-4130-A1B3-0932F8A992DD}" srcOrd="1" destOrd="0" parTransId="{8A6F37CF-9111-44A3-BEB7-C9A8DF700149}" sibTransId="{65DA0CAB-70C7-4AFE-B700-4583594B1AB0}"/>
    <dgm:cxn modelId="{11EB0C92-B7B3-415E-B9F0-37558044E305}" type="presOf" srcId="{77707DCA-17A9-4C3C-B1DF-C86A90A1F659}" destId="{5E161B8E-3089-42EB-AABE-306667E9FA2D}" srcOrd="0" destOrd="0" presId="urn:microsoft.com/office/officeart/2005/8/layout/hList6"/>
    <dgm:cxn modelId="{1C005627-5AA5-4D9C-A365-0CB06D980D30}" type="presOf" srcId="{87E2978E-F5D5-4710-B5B9-18E926A4DD0D}" destId="{5D28FF4A-BA13-4B6F-9115-6348D10C3662}" srcOrd="0" destOrd="0" presId="urn:microsoft.com/office/officeart/2005/8/layout/hList6"/>
    <dgm:cxn modelId="{AB4D031B-FAD7-4CE6-ADCD-BD8829CF66CC}" srcId="{2BD894F8-F85C-4C39-9005-F87D4677F096}" destId="{77707DCA-17A9-4C3C-B1DF-C86A90A1F659}" srcOrd="0" destOrd="0" parTransId="{2BCAD12F-C129-4956-9DD8-CE022F15F11A}" sibTransId="{314E7EBC-4744-47E4-A3F8-87285F0D54B7}"/>
    <dgm:cxn modelId="{0571E27B-3C06-4020-B320-E1233479A06A}" srcId="{2BD894F8-F85C-4C39-9005-F87D4677F096}" destId="{C63CB4E1-B6D0-44DA-958B-0797ED69C399}" srcOrd="3" destOrd="0" parTransId="{D796E306-AA93-4FF1-9A7D-517560BA0AE1}" sibTransId="{EC5EE60E-C5DB-45FD-B1E9-A99F60DA201B}"/>
    <dgm:cxn modelId="{EA90CE47-46C8-4F05-ACE9-0BF76E421C55}" srcId="{2BD894F8-F85C-4C39-9005-F87D4677F096}" destId="{87E2978E-F5D5-4710-B5B9-18E926A4DD0D}" srcOrd="2" destOrd="0" parTransId="{5036E0C4-E2D1-4C48-9599-4AFA9D19F064}" sibTransId="{323EEF50-7249-4F1C-A214-2C8BDE1A7848}"/>
    <dgm:cxn modelId="{8E301BDE-0124-47C8-84F1-6152A3FD9DBB}" type="presParOf" srcId="{B517A571-43E2-46D5-AFD8-C0D92C5D5CB9}" destId="{5E161B8E-3089-42EB-AABE-306667E9FA2D}" srcOrd="0" destOrd="0" presId="urn:microsoft.com/office/officeart/2005/8/layout/hList6"/>
    <dgm:cxn modelId="{E7106210-84A7-47AC-AF76-2DE5E2163030}" type="presParOf" srcId="{B517A571-43E2-46D5-AFD8-C0D92C5D5CB9}" destId="{8CE0BB50-757B-412A-AB61-74F3442C4992}" srcOrd="1" destOrd="0" presId="urn:microsoft.com/office/officeart/2005/8/layout/hList6"/>
    <dgm:cxn modelId="{3C668280-AEEA-4FC9-BD99-FDE5E9EC37BA}" type="presParOf" srcId="{B517A571-43E2-46D5-AFD8-C0D92C5D5CB9}" destId="{0ACDA4FC-E933-4E43-B9C7-B9214EA9B058}" srcOrd="2" destOrd="0" presId="urn:microsoft.com/office/officeart/2005/8/layout/hList6"/>
    <dgm:cxn modelId="{DE48C63C-57D9-4730-A70D-FDCEB0DBB3C3}" type="presParOf" srcId="{B517A571-43E2-46D5-AFD8-C0D92C5D5CB9}" destId="{8193948F-0A2A-40B5-A51D-0B238E2EED06}" srcOrd="3" destOrd="0" presId="urn:microsoft.com/office/officeart/2005/8/layout/hList6"/>
    <dgm:cxn modelId="{82F968E6-ABEE-4FA6-ACE5-AC275C6B7BE8}" type="presParOf" srcId="{B517A571-43E2-46D5-AFD8-C0D92C5D5CB9}" destId="{5D28FF4A-BA13-4B6F-9115-6348D10C3662}" srcOrd="4" destOrd="0" presId="urn:microsoft.com/office/officeart/2005/8/layout/hList6"/>
    <dgm:cxn modelId="{B3FBC069-2B50-4148-A027-E9067E754701}" type="presParOf" srcId="{B517A571-43E2-46D5-AFD8-C0D92C5D5CB9}" destId="{E78A0C60-4276-4E97-AC0D-08B5F90800E1}" srcOrd="5" destOrd="0" presId="urn:microsoft.com/office/officeart/2005/8/layout/hList6"/>
    <dgm:cxn modelId="{B7273C5B-CF49-41C4-B661-93F6F1FC34AD}" type="presParOf" srcId="{B517A571-43E2-46D5-AFD8-C0D92C5D5CB9}" destId="{2DA2DD5C-FD80-4D41-B0FD-9E1724C263D7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BD894F8-F85C-4C39-9005-F87D4677F096}" type="doc">
      <dgm:prSet loTypeId="urn:microsoft.com/office/officeart/2005/8/layout/vList4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6F25D58-2948-4130-A1B3-0932F8A992DD}">
      <dgm:prSet phldrT="[Текст]" custT="1"/>
      <dgm:spPr>
        <a:solidFill>
          <a:srgbClr val="002768"/>
        </a:solidFill>
      </dgm:spPr>
      <dgm:t>
        <a:bodyPr/>
        <a:lstStyle/>
        <a:p>
          <a:r>
            <a:rPr lang="ru-RU" sz="1800" dirty="0" smtClean="0"/>
            <a:t>Переход  дошкольника в школьную образовательную среду – это переход его в иное культурное пространство, в другую возрастную категорию и социальную ситуацию развития. Обеспечение успешности этого перехода – проблема единения усилий работников ДО и НОО</a:t>
          </a:r>
          <a:r>
            <a:rPr lang="ru-RU" sz="1700" dirty="0" smtClean="0"/>
            <a:t>.</a:t>
          </a:r>
        </a:p>
        <a:p>
          <a:endParaRPr lang="ru-RU" sz="1700" dirty="0"/>
        </a:p>
      </dgm:t>
    </dgm:pt>
    <dgm:pt modelId="{8A6F37CF-9111-44A3-BEB7-C9A8DF700149}" type="parTrans" cxnId="{C46239E8-363B-4CAA-B9D6-D0EC678F9CFE}">
      <dgm:prSet/>
      <dgm:spPr/>
      <dgm:t>
        <a:bodyPr/>
        <a:lstStyle/>
        <a:p>
          <a:endParaRPr lang="ru-RU"/>
        </a:p>
      </dgm:t>
    </dgm:pt>
    <dgm:pt modelId="{65DA0CAB-70C7-4AFE-B700-4583594B1AB0}" type="sibTrans" cxnId="{C46239E8-363B-4CAA-B9D6-D0EC678F9CFE}">
      <dgm:prSet/>
      <dgm:spPr/>
      <dgm:t>
        <a:bodyPr/>
        <a:lstStyle/>
        <a:p>
          <a:endParaRPr lang="ru-RU"/>
        </a:p>
      </dgm:t>
    </dgm:pt>
    <dgm:pt modelId="{87E2978E-F5D5-4710-B5B9-18E926A4DD0D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 smtClean="0"/>
            <a:t>В настоящее время важнейшим приоритетом образования в России является обеспечение </a:t>
          </a:r>
          <a:r>
            <a:rPr lang="ru-RU" b="1" dirty="0" smtClean="0"/>
            <a:t>качества образования</a:t>
          </a:r>
          <a:r>
            <a:rPr lang="ru-RU" b="0" dirty="0" smtClean="0"/>
            <a:t>, условием достижения которого выступает </a:t>
          </a:r>
          <a:r>
            <a:rPr lang="ru-RU" b="1" dirty="0" smtClean="0"/>
            <a:t>непрерывное образование</a:t>
          </a:r>
          <a:r>
            <a:rPr lang="ru-RU" b="0" dirty="0" smtClean="0"/>
            <a:t>. Приоритетом непрерывного образования при осуществлении преемственности обозначено </a:t>
          </a:r>
          <a:r>
            <a:rPr lang="ru-RU" b="1" dirty="0" smtClean="0"/>
            <a:t>формирование умения учиться, </a:t>
          </a:r>
          <a:r>
            <a:rPr lang="ru-RU" b="0" dirty="0" smtClean="0"/>
            <a:t>которое для дошкольников выражено в развитии любознательности, способности самостоятельно решать творческие задачи, формировании творческого воображения, развития коммуникативности</a:t>
          </a:r>
          <a:r>
            <a:rPr lang="ru-RU" b="1" dirty="0" smtClean="0"/>
            <a:t>.</a:t>
          </a:r>
          <a:endParaRPr lang="ru-RU" b="1" dirty="0"/>
        </a:p>
      </dgm:t>
    </dgm:pt>
    <dgm:pt modelId="{5036E0C4-E2D1-4C48-9599-4AFA9D19F064}" type="parTrans" cxnId="{EA90CE47-46C8-4F05-ACE9-0BF76E421C55}">
      <dgm:prSet/>
      <dgm:spPr/>
      <dgm:t>
        <a:bodyPr/>
        <a:lstStyle/>
        <a:p>
          <a:endParaRPr lang="ru-RU"/>
        </a:p>
      </dgm:t>
    </dgm:pt>
    <dgm:pt modelId="{323EEF50-7249-4F1C-A214-2C8BDE1A7848}" type="sibTrans" cxnId="{EA90CE47-46C8-4F05-ACE9-0BF76E421C55}">
      <dgm:prSet/>
      <dgm:spPr/>
      <dgm:t>
        <a:bodyPr/>
        <a:lstStyle/>
        <a:p>
          <a:endParaRPr lang="ru-RU"/>
        </a:p>
      </dgm:t>
    </dgm:pt>
    <dgm:pt modelId="{38A1E3B2-A601-4CF4-A8E7-BC6F69556026}">
      <dgm:prSet custT="1"/>
      <dgm:spPr>
        <a:solidFill>
          <a:srgbClr val="0066CC"/>
        </a:solidFill>
      </dgm:spPr>
      <dgm:t>
        <a:bodyPr/>
        <a:lstStyle/>
        <a:p>
          <a:r>
            <a:rPr lang="ru-RU" sz="1800" dirty="0" smtClean="0"/>
            <a:t>Важное значение имеет наличие у каждого ребенка равных стартовых условий для обучения в начальной школе: формирование </a:t>
          </a:r>
          <a:r>
            <a:rPr lang="ru-RU" sz="1800" dirty="0"/>
            <a:t>фундаментальных личностных </a:t>
          </a:r>
          <a:r>
            <a:rPr lang="ru-RU" sz="1800" dirty="0" smtClean="0"/>
            <a:t>качеств, показателей, указанных в целевых ориентирах (формирование предпосылок к учебной деятельности) на этапе завершения дошкольного образования. </a:t>
          </a:r>
          <a:r>
            <a:rPr lang="ru-RU" sz="1800" b="1" dirty="0" smtClean="0"/>
            <a:t>Целевые ориентиры Программы выступают основаниями преемственности ДО и НОО.</a:t>
          </a:r>
          <a:endParaRPr lang="ru-RU" sz="1800" b="1" dirty="0"/>
        </a:p>
      </dgm:t>
    </dgm:pt>
    <dgm:pt modelId="{97D2B3AC-B96F-41ED-80E8-574ECF972BF7}" type="parTrans" cxnId="{7248E282-3248-4DB6-8D17-1FDDB55C1892}">
      <dgm:prSet/>
      <dgm:spPr/>
      <dgm:t>
        <a:bodyPr/>
        <a:lstStyle/>
        <a:p>
          <a:endParaRPr lang="ru-RU"/>
        </a:p>
      </dgm:t>
    </dgm:pt>
    <dgm:pt modelId="{1A45DFEC-414D-4E9F-86FC-C20312C5ECC9}" type="sibTrans" cxnId="{7248E282-3248-4DB6-8D17-1FDDB55C1892}">
      <dgm:prSet/>
      <dgm:spPr/>
      <dgm:t>
        <a:bodyPr/>
        <a:lstStyle/>
        <a:p>
          <a:endParaRPr lang="ru-RU"/>
        </a:p>
      </dgm:t>
    </dgm:pt>
    <dgm:pt modelId="{9AEFC655-69C4-4570-9D22-1B68C162C09A}" type="pres">
      <dgm:prSet presAssocID="{2BD894F8-F85C-4C39-9005-F87D4677F09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70B243-BFAB-417E-881A-C2D23393678A}" type="pres">
      <dgm:prSet presAssocID="{F6F25D58-2948-4130-A1B3-0932F8A992DD}" presName="comp" presStyleCnt="0"/>
      <dgm:spPr/>
      <dgm:t>
        <a:bodyPr/>
        <a:lstStyle/>
        <a:p>
          <a:endParaRPr lang="ru-RU"/>
        </a:p>
      </dgm:t>
    </dgm:pt>
    <dgm:pt modelId="{B7F11222-A8F3-4C7C-BB9D-8E22C9B9A9B6}" type="pres">
      <dgm:prSet presAssocID="{F6F25D58-2948-4130-A1B3-0932F8A992DD}" presName="box" presStyleLbl="node1" presStyleIdx="0" presStyleCnt="3" custLinFactNeighborX="2125" custLinFactNeighborY="-39505"/>
      <dgm:spPr/>
      <dgm:t>
        <a:bodyPr/>
        <a:lstStyle/>
        <a:p>
          <a:endParaRPr lang="ru-RU"/>
        </a:p>
      </dgm:t>
    </dgm:pt>
    <dgm:pt modelId="{E21CA7E5-4A45-4264-BA3D-E98CA00A0317}" type="pres">
      <dgm:prSet presAssocID="{F6F25D58-2948-4130-A1B3-0932F8A992D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FA703ED-13DF-470E-B0E6-86EB7962BC99}" type="pres">
      <dgm:prSet presAssocID="{F6F25D58-2948-4130-A1B3-0932F8A992D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2796C-E60A-4173-9D8F-26FEFF547909}" type="pres">
      <dgm:prSet presAssocID="{65DA0CAB-70C7-4AFE-B700-4583594B1AB0}" presName="spacer" presStyleCnt="0"/>
      <dgm:spPr/>
      <dgm:t>
        <a:bodyPr/>
        <a:lstStyle/>
        <a:p>
          <a:endParaRPr lang="ru-RU"/>
        </a:p>
      </dgm:t>
    </dgm:pt>
    <dgm:pt modelId="{DB4AE5F1-2D3B-49A7-93A5-BBD4ED31DD8B}" type="pres">
      <dgm:prSet presAssocID="{87E2978E-F5D5-4710-B5B9-18E926A4DD0D}" presName="comp" presStyleCnt="0"/>
      <dgm:spPr/>
      <dgm:t>
        <a:bodyPr/>
        <a:lstStyle/>
        <a:p>
          <a:endParaRPr lang="ru-RU"/>
        </a:p>
      </dgm:t>
    </dgm:pt>
    <dgm:pt modelId="{E30BA54E-959A-401F-8BC0-2584A072BBBC}" type="pres">
      <dgm:prSet presAssocID="{87E2978E-F5D5-4710-B5B9-18E926A4DD0D}" presName="box" presStyleLbl="node1" presStyleIdx="1" presStyleCnt="3"/>
      <dgm:spPr/>
      <dgm:t>
        <a:bodyPr/>
        <a:lstStyle/>
        <a:p>
          <a:endParaRPr lang="ru-RU"/>
        </a:p>
      </dgm:t>
    </dgm:pt>
    <dgm:pt modelId="{96CF0FFC-DCC0-4E8E-AC41-2EDC09184CF5}" type="pres">
      <dgm:prSet presAssocID="{87E2978E-F5D5-4710-B5B9-18E926A4DD0D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AB7B79-27A1-4CAF-A160-644E4CF1EA8F}" type="pres">
      <dgm:prSet presAssocID="{87E2978E-F5D5-4710-B5B9-18E926A4DD0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BC0A6B-D849-438D-AB7D-B3DEEC4BDC05}" type="pres">
      <dgm:prSet presAssocID="{323EEF50-7249-4F1C-A214-2C8BDE1A7848}" presName="spacer" presStyleCnt="0"/>
      <dgm:spPr/>
      <dgm:t>
        <a:bodyPr/>
        <a:lstStyle/>
        <a:p>
          <a:endParaRPr lang="ru-RU"/>
        </a:p>
      </dgm:t>
    </dgm:pt>
    <dgm:pt modelId="{E05BD740-0787-417C-9319-0F12BE32A763}" type="pres">
      <dgm:prSet presAssocID="{38A1E3B2-A601-4CF4-A8E7-BC6F69556026}" presName="comp" presStyleCnt="0"/>
      <dgm:spPr/>
    </dgm:pt>
    <dgm:pt modelId="{F4E37B2C-00D4-4397-867F-15E5585587BC}" type="pres">
      <dgm:prSet presAssocID="{38A1E3B2-A601-4CF4-A8E7-BC6F69556026}" presName="box" presStyleLbl="node1" presStyleIdx="2" presStyleCnt="3"/>
      <dgm:spPr/>
      <dgm:t>
        <a:bodyPr/>
        <a:lstStyle/>
        <a:p>
          <a:endParaRPr lang="ru-RU"/>
        </a:p>
      </dgm:t>
    </dgm:pt>
    <dgm:pt modelId="{7B216335-6BC1-499F-8FCE-CACB98B380BD}" type="pres">
      <dgm:prSet presAssocID="{38A1E3B2-A601-4CF4-A8E7-BC6F69556026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AC172F0-6AC0-46A1-B9BD-CF9705A060D1}" type="pres">
      <dgm:prSet presAssocID="{38A1E3B2-A601-4CF4-A8E7-BC6F69556026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48E282-3248-4DB6-8D17-1FDDB55C1892}" srcId="{2BD894F8-F85C-4C39-9005-F87D4677F096}" destId="{38A1E3B2-A601-4CF4-A8E7-BC6F69556026}" srcOrd="2" destOrd="0" parTransId="{97D2B3AC-B96F-41ED-80E8-574ECF972BF7}" sibTransId="{1A45DFEC-414D-4E9F-86FC-C20312C5ECC9}"/>
    <dgm:cxn modelId="{0A96EC2D-62CF-4275-B64B-53539945C9F9}" type="presOf" srcId="{87E2978E-F5D5-4710-B5B9-18E926A4DD0D}" destId="{D8AB7B79-27A1-4CAF-A160-644E4CF1EA8F}" srcOrd="1" destOrd="0" presId="urn:microsoft.com/office/officeart/2005/8/layout/vList4"/>
    <dgm:cxn modelId="{23C6059A-EDA6-4E5E-A105-D4AEED16FFB0}" type="presOf" srcId="{F6F25D58-2948-4130-A1B3-0932F8A992DD}" destId="{B7F11222-A8F3-4C7C-BB9D-8E22C9B9A9B6}" srcOrd="0" destOrd="0" presId="urn:microsoft.com/office/officeart/2005/8/layout/vList4"/>
    <dgm:cxn modelId="{C46239E8-363B-4CAA-B9D6-D0EC678F9CFE}" srcId="{2BD894F8-F85C-4C39-9005-F87D4677F096}" destId="{F6F25D58-2948-4130-A1B3-0932F8A992DD}" srcOrd="0" destOrd="0" parTransId="{8A6F37CF-9111-44A3-BEB7-C9A8DF700149}" sibTransId="{65DA0CAB-70C7-4AFE-B700-4583594B1AB0}"/>
    <dgm:cxn modelId="{56B0598B-DEDE-4E76-9558-9E412AAA312D}" type="presOf" srcId="{F6F25D58-2948-4130-A1B3-0932F8A992DD}" destId="{3FA703ED-13DF-470E-B0E6-86EB7962BC99}" srcOrd="1" destOrd="0" presId="urn:microsoft.com/office/officeart/2005/8/layout/vList4"/>
    <dgm:cxn modelId="{6F5413E0-13AE-45A7-87E2-9CCAB3B54C94}" type="presOf" srcId="{2BD894F8-F85C-4C39-9005-F87D4677F096}" destId="{9AEFC655-69C4-4570-9D22-1B68C162C09A}" srcOrd="0" destOrd="0" presId="urn:microsoft.com/office/officeart/2005/8/layout/vList4"/>
    <dgm:cxn modelId="{90F0ED36-DF8F-48D0-9A79-A0C330AE049D}" type="presOf" srcId="{87E2978E-F5D5-4710-B5B9-18E926A4DD0D}" destId="{E30BA54E-959A-401F-8BC0-2584A072BBBC}" srcOrd="0" destOrd="0" presId="urn:microsoft.com/office/officeart/2005/8/layout/vList4"/>
    <dgm:cxn modelId="{A5491118-A7B1-4530-89F4-5F014949232D}" type="presOf" srcId="{38A1E3B2-A601-4CF4-A8E7-BC6F69556026}" destId="{F4E37B2C-00D4-4397-867F-15E5585587BC}" srcOrd="0" destOrd="0" presId="urn:microsoft.com/office/officeart/2005/8/layout/vList4"/>
    <dgm:cxn modelId="{EA90CE47-46C8-4F05-ACE9-0BF76E421C55}" srcId="{2BD894F8-F85C-4C39-9005-F87D4677F096}" destId="{87E2978E-F5D5-4710-B5B9-18E926A4DD0D}" srcOrd="1" destOrd="0" parTransId="{5036E0C4-E2D1-4C48-9599-4AFA9D19F064}" sibTransId="{323EEF50-7249-4F1C-A214-2C8BDE1A7848}"/>
    <dgm:cxn modelId="{15181672-62C5-4FBA-BD35-485F76ED10C0}" type="presOf" srcId="{38A1E3B2-A601-4CF4-A8E7-BC6F69556026}" destId="{7AC172F0-6AC0-46A1-B9BD-CF9705A060D1}" srcOrd="1" destOrd="0" presId="urn:microsoft.com/office/officeart/2005/8/layout/vList4"/>
    <dgm:cxn modelId="{B3AF8511-ADAE-4D78-A114-41C9D53F89FD}" type="presParOf" srcId="{9AEFC655-69C4-4570-9D22-1B68C162C09A}" destId="{9170B243-BFAB-417E-881A-C2D23393678A}" srcOrd="0" destOrd="0" presId="urn:microsoft.com/office/officeart/2005/8/layout/vList4"/>
    <dgm:cxn modelId="{0A9E556C-AECF-4CAF-B64C-501A96E3568E}" type="presParOf" srcId="{9170B243-BFAB-417E-881A-C2D23393678A}" destId="{B7F11222-A8F3-4C7C-BB9D-8E22C9B9A9B6}" srcOrd="0" destOrd="0" presId="urn:microsoft.com/office/officeart/2005/8/layout/vList4"/>
    <dgm:cxn modelId="{DE3D2B46-D058-4A25-A95D-D0766912159F}" type="presParOf" srcId="{9170B243-BFAB-417E-881A-C2D23393678A}" destId="{E21CA7E5-4A45-4264-BA3D-E98CA00A0317}" srcOrd="1" destOrd="0" presId="urn:microsoft.com/office/officeart/2005/8/layout/vList4"/>
    <dgm:cxn modelId="{D268C182-D45F-44B3-8FE9-C16890958571}" type="presParOf" srcId="{9170B243-BFAB-417E-881A-C2D23393678A}" destId="{3FA703ED-13DF-470E-B0E6-86EB7962BC99}" srcOrd="2" destOrd="0" presId="urn:microsoft.com/office/officeart/2005/8/layout/vList4"/>
    <dgm:cxn modelId="{91422B9F-B856-4810-A24E-721355090AA6}" type="presParOf" srcId="{9AEFC655-69C4-4570-9D22-1B68C162C09A}" destId="{0A02796C-E60A-4173-9D8F-26FEFF547909}" srcOrd="1" destOrd="0" presId="urn:microsoft.com/office/officeart/2005/8/layout/vList4"/>
    <dgm:cxn modelId="{8D52460F-520D-42C7-AD65-7B0C286226F8}" type="presParOf" srcId="{9AEFC655-69C4-4570-9D22-1B68C162C09A}" destId="{DB4AE5F1-2D3B-49A7-93A5-BBD4ED31DD8B}" srcOrd="2" destOrd="0" presId="urn:microsoft.com/office/officeart/2005/8/layout/vList4"/>
    <dgm:cxn modelId="{E0C46ACD-EE33-4F93-A6F2-EB8B68867E34}" type="presParOf" srcId="{DB4AE5F1-2D3B-49A7-93A5-BBD4ED31DD8B}" destId="{E30BA54E-959A-401F-8BC0-2584A072BBBC}" srcOrd="0" destOrd="0" presId="urn:microsoft.com/office/officeart/2005/8/layout/vList4"/>
    <dgm:cxn modelId="{CA89C3E3-234F-4CBD-938A-598588EC519B}" type="presParOf" srcId="{DB4AE5F1-2D3B-49A7-93A5-BBD4ED31DD8B}" destId="{96CF0FFC-DCC0-4E8E-AC41-2EDC09184CF5}" srcOrd="1" destOrd="0" presId="urn:microsoft.com/office/officeart/2005/8/layout/vList4"/>
    <dgm:cxn modelId="{07414E63-DCE4-4337-86E8-8F2444C2AA3E}" type="presParOf" srcId="{DB4AE5F1-2D3B-49A7-93A5-BBD4ED31DD8B}" destId="{D8AB7B79-27A1-4CAF-A160-644E4CF1EA8F}" srcOrd="2" destOrd="0" presId="urn:microsoft.com/office/officeart/2005/8/layout/vList4"/>
    <dgm:cxn modelId="{C633C22A-91C7-4512-A1E3-BB40718169D8}" type="presParOf" srcId="{9AEFC655-69C4-4570-9D22-1B68C162C09A}" destId="{2DBC0A6B-D849-438D-AB7D-B3DEEC4BDC05}" srcOrd="3" destOrd="0" presId="urn:microsoft.com/office/officeart/2005/8/layout/vList4"/>
    <dgm:cxn modelId="{95BCF8D4-EFEF-4AF1-847A-9BDEB45243F8}" type="presParOf" srcId="{9AEFC655-69C4-4570-9D22-1B68C162C09A}" destId="{E05BD740-0787-417C-9319-0F12BE32A763}" srcOrd="4" destOrd="0" presId="urn:microsoft.com/office/officeart/2005/8/layout/vList4"/>
    <dgm:cxn modelId="{CE434788-F6EF-417C-B14A-6AB72141118A}" type="presParOf" srcId="{E05BD740-0787-417C-9319-0F12BE32A763}" destId="{F4E37B2C-00D4-4397-867F-15E5585587BC}" srcOrd="0" destOrd="0" presId="urn:microsoft.com/office/officeart/2005/8/layout/vList4"/>
    <dgm:cxn modelId="{9A32C54C-F6DF-420F-822F-735C6DEFC43F}" type="presParOf" srcId="{E05BD740-0787-417C-9319-0F12BE32A763}" destId="{7B216335-6BC1-499F-8FCE-CACB98B380BD}" srcOrd="1" destOrd="0" presId="urn:microsoft.com/office/officeart/2005/8/layout/vList4"/>
    <dgm:cxn modelId="{A9B679E3-D057-4E22-8FBC-FA9B8859D75A}" type="presParOf" srcId="{E05BD740-0787-417C-9319-0F12BE32A763}" destId="{7AC172F0-6AC0-46A1-B9BD-CF9705A060D1}" srcOrd="2" destOrd="0" presId="urn:microsoft.com/office/officeart/2005/8/layout/vList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D4C7CC-26BF-46C2-B840-8E56D8286D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485FCE1-2CDE-460F-B6A6-0C4432F9D0F8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31BC86FF-971F-43EB-A8C0-6007C8EBD52A}" type="parTrans" cxnId="{39F7C254-A9E4-4C19-B16E-02C7BA49CA10}">
      <dgm:prSet/>
      <dgm:spPr/>
      <dgm:t>
        <a:bodyPr/>
        <a:lstStyle/>
        <a:p>
          <a:endParaRPr lang="ru-RU" sz="2000"/>
        </a:p>
      </dgm:t>
    </dgm:pt>
    <dgm:pt modelId="{24D62447-9F8E-4D11-AF05-BF2720AF5FFE}" type="sibTrans" cxnId="{39F7C254-A9E4-4C19-B16E-02C7BA49CA10}">
      <dgm:prSet/>
      <dgm:spPr/>
      <dgm:t>
        <a:bodyPr/>
        <a:lstStyle/>
        <a:p>
          <a:endParaRPr lang="ru-RU" sz="2000"/>
        </a:p>
      </dgm:t>
    </dgm:pt>
    <dgm:pt modelId="{EA2E3F2B-525B-4EBA-8876-B5E1F45957D6}">
      <dgm:prSet phldrT="[Текст]" custT="1"/>
      <dgm:spPr>
        <a:solidFill>
          <a:srgbClr val="002768"/>
        </a:solidFill>
      </dgm:spPr>
      <dgm:t>
        <a:bodyPr/>
        <a:lstStyle/>
        <a:p>
          <a:endParaRPr lang="ru-RU" sz="2000" dirty="0"/>
        </a:p>
      </dgm:t>
    </dgm:pt>
    <dgm:pt modelId="{F13CCB56-99F0-49F6-B87F-952EB66CCD7F}" type="parTrans" cxnId="{5420DA50-AD6B-4FC0-BC14-736BB97D6B9A}">
      <dgm:prSet/>
      <dgm:spPr/>
      <dgm:t>
        <a:bodyPr/>
        <a:lstStyle/>
        <a:p>
          <a:endParaRPr lang="ru-RU" sz="2000"/>
        </a:p>
      </dgm:t>
    </dgm:pt>
    <dgm:pt modelId="{ADBDDA6F-A307-40D8-9C7A-0742D39D5080}" type="sibTrans" cxnId="{5420DA50-AD6B-4FC0-BC14-736BB97D6B9A}">
      <dgm:prSet/>
      <dgm:spPr/>
      <dgm:t>
        <a:bodyPr/>
        <a:lstStyle/>
        <a:p>
          <a:endParaRPr lang="ru-RU" sz="2000"/>
        </a:p>
      </dgm:t>
    </dgm:pt>
    <dgm:pt modelId="{4DBE0150-6379-46E2-9123-FCE03F04B007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r>
            <a:rPr lang="ru-RU" sz="2400" b="1" cap="none" baseline="0" dirty="0" smtClean="0">
              <a:solidFill>
                <a:srgbClr val="002060"/>
              </a:solidFill>
            </a:rPr>
            <a:t>Определение общих и специфических целей</a:t>
          </a:r>
          <a:endParaRPr lang="ru-RU" sz="2400" b="1" cap="none" baseline="0" dirty="0">
            <a:solidFill>
              <a:srgbClr val="002060"/>
            </a:solidFill>
          </a:endParaRPr>
        </a:p>
      </dgm:t>
    </dgm:pt>
    <dgm:pt modelId="{1B433153-0BF0-4637-B885-945ADA387584}" type="parTrans" cxnId="{A2F19D59-25F8-4CFA-8960-3EDE40885F52}">
      <dgm:prSet/>
      <dgm:spPr/>
      <dgm:t>
        <a:bodyPr/>
        <a:lstStyle/>
        <a:p>
          <a:endParaRPr lang="ru-RU" sz="2000"/>
        </a:p>
      </dgm:t>
    </dgm:pt>
    <dgm:pt modelId="{33655C6B-470F-4F90-B02A-F8BCB47A1F36}" type="sibTrans" cxnId="{A2F19D59-25F8-4CFA-8960-3EDE40885F52}">
      <dgm:prSet/>
      <dgm:spPr/>
      <dgm:t>
        <a:bodyPr/>
        <a:lstStyle/>
        <a:p>
          <a:endParaRPr lang="ru-RU" sz="2000"/>
        </a:p>
      </dgm:t>
    </dgm:pt>
    <dgm:pt modelId="{14EE3C9B-4D28-4F93-A0C9-655542599264}">
      <dgm:prSet custT="1"/>
      <dgm:spPr>
        <a:solidFill>
          <a:schemeClr val="bg2"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Обновление содержания образовательных программ, направленных на формирование новой системы ценностей</a:t>
          </a:r>
          <a:endParaRPr lang="ru-RU" sz="2400" b="1" dirty="0">
            <a:solidFill>
              <a:srgbClr val="002060"/>
            </a:solidFill>
          </a:endParaRPr>
        </a:p>
      </dgm:t>
    </dgm:pt>
    <dgm:pt modelId="{58CC4DF2-2C95-429C-B956-914E3748BF9E}" type="parTrans" cxnId="{81F94A91-3B32-4F6F-BFAE-C65472FEF374}">
      <dgm:prSet/>
      <dgm:spPr/>
      <dgm:t>
        <a:bodyPr/>
        <a:lstStyle/>
        <a:p>
          <a:endParaRPr lang="ru-RU" sz="2000"/>
        </a:p>
      </dgm:t>
    </dgm:pt>
    <dgm:pt modelId="{581FCA01-58A4-4D70-8FF4-8FE8D9800D9B}" type="sibTrans" cxnId="{81F94A91-3B32-4F6F-BFAE-C65472FEF374}">
      <dgm:prSet/>
      <dgm:spPr/>
      <dgm:t>
        <a:bodyPr/>
        <a:lstStyle/>
        <a:p>
          <a:endParaRPr lang="ru-RU" sz="2000"/>
        </a:p>
      </dgm:t>
    </dgm:pt>
    <dgm:pt modelId="{D1590773-D1A8-479D-BCB1-0B4CA46CA8C0}">
      <dgm:prSet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pPr algn="l"/>
          <a:endParaRPr lang="ru-RU" sz="2400" b="1" cap="none" baseline="0" dirty="0">
            <a:solidFill>
              <a:srgbClr val="002060"/>
            </a:solidFill>
          </a:endParaRPr>
        </a:p>
      </dgm:t>
    </dgm:pt>
    <dgm:pt modelId="{FF3EAFBD-87B6-4599-A282-4A60FF14A68F}" type="parTrans" cxnId="{B1E6F74E-AA4C-47A2-AA62-330EFC7872B5}">
      <dgm:prSet/>
      <dgm:spPr/>
      <dgm:t>
        <a:bodyPr/>
        <a:lstStyle/>
        <a:p>
          <a:endParaRPr lang="ru-RU"/>
        </a:p>
      </dgm:t>
    </dgm:pt>
    <dgm:pt modelId="{484C0CCE-9A96-413F-924E-CDC2CB03E6EF}" type="sibTrans" cxnId="{B1E6F74E-AA4C-47A2-AA62-330EFC7872B5}">
      <dgm:prSet/>
      <dgm:spPr/>
      <dgm:t>
        <a:bodyPr/>
        <a:lstStyle/>
        <a:p>
          <a:endParaRPr lang="ru-RU"/>
        </a:p>
      </dgm:t>
    </dgm:pt>
    <dgm:pt modelId="{95BE648C-A09B-4566-9D5A-F50CC32FE439}">
      <dgm:prSet/>
      <dgm:spPr/>
      <dgm:t>
        <a:bodyPr/>
        <a:lstStyle/>
        <a:p>
          <a:endParaRPr lang="ru-RU"/>
        </a:p>
      </dgm:t>
    </dgm:pt>
    <dgm:pt modelId="{727BF1AA-443D-48DE-A1DF-27722BA15458}" type="parTrans" cxnId="{924960E5-467C-4F10-869F-2DA116F86F08}">
      <dgm:prSet/>
      <dgm:spPr/>
      <dgm:t>
        <a:bodyPr/>
        <a:lstStyle/>
        <a:p>
          <a:endParaRPr lang="ru-RU"/>
        </a:p>
      </dgm:t>
    </dgm:pt>
    <dgm:pt modelId="{4B5D26DE-3642-460D-8395-3C83F23C14BF}" type="sibTrans" cxnId="{924960E5-467C-4F10-869F-2DA116F86F08}">
      <dgm:prSet/>
      <dgm:spPr/>
      <dgm:t>
        <a:bodyPr/>
        <a:lstStyle/>
        <a:p>
          <a:endParaRPr lang="ru-RU"/>
        </a:p>
      </dgm:t>
    </dgm:pt>
    <dgm:pt modelId="{C8B258C7-5B93-4454-9997-AD525695EF00}">
      <dgm:prSet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endParaRPr lang="ru-RU" sz="1500"/>
        </a:p>
      </dgm:t>
    </dgm:pt>
    <dgm:pt modelId="{8F8FDEB6-BD11-4572-A386-17346B10BBE6}" type="parTrans" cxnId="{AA6C7069-6C6D-4388-921F-2FB87A23F326}">
      <dgm:prSet/>
      <dgm:spPr/>
      <dgm:t>
        <a:bodyPr/>
        <a:lstStyle/>
        <a:p>
          <a:endParaRPr lang="ru-RU"/>
        </a:p>
      </dgm:t>
    </dgm:pt>
    <dgm:pt modelId="{2309B040-E140-425E-9222-E1718BCBD03B}" type="sibTrans" cxnId="{AA6C7069-6C6D-4388-921F-2FB87A23F326}">
      <dgm:prSet/>
      <dgm:spPr/>
      <dgm:t>
        <a:bodyPr/>
        <a:lstStyle/>
        <a:p>
          <a:endParaRPr lang="ru-RU"/>
        </a:p>
      </dgm:t>
    </dgm:pt>
    <dgm:pt modelId="{48F6C143-BBD0-454D-8BD6-C10AA6874DC0}">
      <dgm:prSet/>
      <dgm:spPr/>
      <dgm:t>
        <a:bodyPr/>
        <a:lstStyle/>
        <a:p>
          <a:endParaRPr lang="ru-RU"/>
        </a:p>
      </dgm:t>
    </dgm:pt>
    <dgm:pt modelId="{1438E55C-FCBA-4479-8750-75A92A4FA85B}" type="parTrans" cxnId="{A73C40EA-E99A-47AA-9122-A102203C8686}">
      <dgm:prSet/>
      <dgm:spPr/>
      <dgm:t>
        <a:bodyPr/>
        <a:lstStyle/>
        <a:p>
          <a:endParaRPr lang="ru-RU"/>
        </a:p>
      </dgm:t>
    </dgm:pt>
    <dgm:pt modelId="{9165FA5F-B07D-4E33-BAE1-095ADF10579D}" type="sibTrans" cxnId="{A73C40EA-E99A-47AA-9122-A102203C8686}">
      <dgm:prSet/>
      <dgm:spPr/>
      <dgm:t>
        <a:bodyPr/>
        <a:lstStyle/>
        <a:p>
          <a:endParaRPr lang="ru-RU"/>
        </a:p>
      </dgm:t>
    </dgm:pt>
    <dgm:pt modelId="{17C39D70-101E-477E-A115-A639B5DE7B2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2400" b="1" smtClean="0">
              <a:solidFill>
                <a:srgbClr val="002060"/>
              </a:solidFill>
            </a:rPr>
            <a:t>Единый системно-деятельностный подход</a:t>
          </a:r>
          <a:endParaRPr lang="ru-RU" sz="2400" b="1" dirty="0">
            <a:solidFill>
              <a:srgbClr val="002060"/>
            </a:solidFill>
          </a:endParaRPr>
        </a:p>
      </dgm:t>
    </dgm:pt>
    <dgm:pt modelId="{1E2CA4C9-C877-4370-97A5-F2BB8FFF35AC}" type="parTrans" cxnId="{D91499CD-CF08-400C-B475-1ADE22259A84}">
      <dgm:prSet/>
      <dgm:spPr/>
      <dgm:t>
        <a:bodyPr/>
        <a:lstStyle/>
        <a:p>
          <a:endParaRPr lang="ru-RU"/>
        </a:p>
      </dgm:t>
    </dgm:pt>
    <dgm:pt modelId="{1C9555C7-26CA-4C0A-A5BF-0273C28C0313}" type="sibTrans" cxnId="{D91499CD-CF08-400C-B475-1ADE22259A84}">
      <dgm:prSet/>
      <dgm:spPr/>
      <dgm:t>
        <a:bodyPr/>
        <a:lstStyle/>
        <a:p>
          <a:endParaRPr lang="ru-RU"/>
        </a:p>
      </dgm:t>
    </dgm:pt>
    <dgm:pt modelId="{6327939D-4094-437F-9D31-9070DEEA8379}">
      <dgm:prSet custT="1"/>
      <dgm:spPr>
        <a:solidFill>
          <a:schemeClr val="bg1">
            <a:lumMod val="85000"/>
            <a:alpha val="90000"/>
          </a:schemeClr>
        </a:solidFill>
      </dgm:spPr>
      <dgm:t>
        <a:bodyPr/>
        <a:lstStyle/>
        <a:p>
          <a:r>
            <a:rPr lang="ru-RU" sz="2400" b="1" dirty="0" smtClean="0">
              <a:solidFill>
                <a:srgbClr val="002060"/>
              </a:solidFill>
            </a:rPr>
            <a:t>Связь и согласованность каждого компонента методической системы образования (целей, задач, содержания, методов, средств, форм организации)</a:t>
          </a:r>
          <a:endParaRPr lang="ru-RU" sz="2400" b="1" dirty="0">
            <a:solidFill>
              <a:srgbClr val="002060"/>
            </a:solidFill>
          </a:endParaRPr>
        </a:p>
      </dgm:t>
    </dgm:pt>
    <dgm:pt modelId="{51AF7BD6-6917-477E-8DAC-A4021077F1D8}" type="parTrans" cxnId="{DB11510B-4021-4B58-9459-52BEAACBCCF6}">
      <dgm:prSet/>
      <dgm:spPr/>
      <dgm:t>
        <a:bodyPr/>
        <a:lstStyle/>
        <a:p>
          <a:endParaRPr lang="ru-RU"/>
        </a:p>
      </dgm:t>
    </dgm:pt>
    <dgm:pt modelId="{DB526697-B8C8-4933-A831-9B75989EDE05}" type="sibTrans" cxnId="{DB11510B-4021-4B58-9459-52BEAACBCCF6}">
      <dgm:prSet/>
      <dgm:spPr/>
      <dgm:t>
        <a:bodyPr/>
        <a:lstStyle/>
        <a:p>
          <a:endParaRPr lang="ru-RU"/>
        </a:p>
      </dgm:t>
    </dgm:pt>
    <dgm:pt modelId="{6E796022-9AE8-4946-BC6B-1EC0962B1B7A}" type="pres">
      <dgm:prSet presAssocID="{A2D4C7CC-26BF-46C2-B840-8E56D8286D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8A675D-B7AC-4656-AB65-A8BCD56BE6AD}" type="pres">
      <dgm:prSet presAssocID="{EA2E3F2B-525B-4EBA-8876-B5E1F45957D6}" presName="composite" presStyleCnt="0"/>
      <dgm:spPr/>
    </dgm:pt>
    <dgm:pt modelId="{E3571C6C-EC7E-4A9D-8DD7-526C9AA99E09}" type="pres">
      <dgm:prSet presAssocID="{EA2E3F2B-525B-4EBA-8876-B5E1F45957D6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9C79-C371-4055-A406-66BD3FE2C7BA}" type="pres">
      <dgm:prSet presAssocID="{EA2E3F2B-525B-4EBA-8876-B5E1F45957D6}" presName="descendantText" presStyleLbl="alignAcc1" presStyleIdx="0" presStyleCnt="4" custLinFactNeighborX="808" custLinFactNeighborY="61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93DBF-0DF2-444D-A62E-357862701075}" type="pres">
      <dgm:prSet presAssocID="{ADBDDA6F-A307-40D8-9C7A-0742D39D5080}" presName="sp" presStyleCnt="0"/>
      <dgm:spPr/>
    </dgm:pt>
    <dgm:pt modelId="{B0EDBDF5-C492-452C-8812-29590C340994}" type="pres">
      <dgm:prSet presAssocID="{3485FCE1-2CDE-460F-B6A6-0C4432F9D0F8}" presName="composite" presStyleCnt="0"/>
      <dgm:spPr/>
    </dgm:pt>
    <dgm:pt modelId="{005E6EE3-6B96-4219-996B-46D9FEFD23FB}" type="pres">
      <dgm:prSet presAssocID="{3485FCE1-2CDE-460F-B6A6-0C4432F9D0F8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A148-146D-4023-A5D9-1259BAF43EDE}" type="pres">
      <dgm:prSet presAssocID="{3485FCE1-2CDE-460F-B6A6-0C4432F9D0F8}" presName="descendantText" presStyleLbl="alignAcc1" presStyleIdx="1" presStyleCnt="4" custLinFactNeighborX="0" custLinFactNeighborY="-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A8E79-D1B2-42F3-8B46-976711CA4985}" type="pres">
      <dgm:prSet presAssocID="{24D62447-9F8E-4D11-AF05-BF2720AF5FFE}" presName="sp" presStyleCnt="0"/>
      <dgm:spPr/>
    </dgm:pt>
    <dgm:pt modelId="{AE373EA4-C8B8-4314-99D8-C7AA3339128A}" type="pres">
      <dgm:prSet presAssocID="{48F6C143-BBD0-454D-8BD6-C10AA6874DC0}" presName="composite" presStyleCnt="0"/>
      <dgm:spPr/>
    </dgm:pt>
    <dgm:pt modelId="{0FCC4445-412A-439E-9208-D25D81495E83}" type="pres">
      <dgm:prSet presAssocID="{48F6C143-BBD0-454D-8BD6-C10AA6874DC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49FBE3-8001-4FBD-8CAC-85437106FCF9}" type="pres">
      <dgm:prSet presAssocID="{48F6C143-BBD0-454D-8BD6-C10AA6874DC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870FD-693D-4420-AFA8-DDDB2CF6B973}" type="pres">
      <dgm:prSet presAssocID="{9165FA5F-B07D-4E33-BAE1-095ADF10579D}" presName="sp" presStyleCnt="0"/>
      <dgm:spPr/>
    </dgm:pt>
    <dgm:pt modelId="{564026A4-37A3-4249-9985-8BED6DCE0627}" type="pres">
      <dgm:prSet presAssocID="{95BE648C-A09B-4566-9D5A-F50CC32FE439}" presName="composite" presStyleCnt="0"/>
      <dgm:spPr/>
    </dgm:pt>
    <dgm:pt modelId="{B2DC3919-0914-4D4B-A847-9CA48BABDAA0}" type="pres">
      <dgm:prSet presAssocID="{95BE648C-A09B-4566-9D5A-F50CC32FE43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66BF2-635B-4D8F-A164-0971CAFCA0E7}" type="pres">
      <dgm:prSet presAssocID="{95BE648C-A09B-4566-9D5A-F50CC32FE439}" presName="descendantText" presStyleLbl="alignAcc1" presStyleIdx="3" presStyleCnt="4" custScaleY="130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F19D59-25F8-4CFA-8960-3EDE40885F52}" srcId="{EA2E3F2B-525B-4EBA-8876-B5E1F45957D6}" destId="{4DBE0150-6379-46E2-9123-FCE03F04B007}" srcOrd="0" destOrd="0" parTransId="{1B433153-0BF0-4637-B885-945ADA387584}" sibTransId="{33655C6B-470F-4F90-B02A-F8BCB47A1F36}"/>
    <dgm:cxn modelId="{2B42ED28-49E4-46F4-A29F-4875B6E58262}" type="presOf" srcId="{48F6C143-BBD0-454D-8BD6-C10AA6874DC0}" destId="{0FCC4445-412A-439E-9208-D25D81495E83}" srcOrd="0" destOrd="0" presId="urn:microsoft.com/office/officeart/2005/8/layout/chevron2"/>
    <dgm:cxn modelId="{5420DA50-AD6B-4FC0-BC14-736BB97D6B9A}" srcId="{A2D4C7CC-26BF-46C2-B840-8E56D8286D00}" destId="{EA2E3F2B-525B-4EBA-8876-B5E1F45957D6}" srcOrd="0" destOrd="0" parTransId="{F13CCB56-99F0-49F6-B87F-952EB66CCD7F}" sibTransId="{ADBDDA6F-A307-40D8-9C7A-0742D39D5080}"/>
    <dgm:cxn modelId="{81F94A91-3B32-4F6F-BFAE-C65472FEF374}" srcId="{3485FCE1-2CDE-460F-B6A6-0C4432F9D0F8}" destId="{14EE3C9B-4D28-4F93-A0C9-655542599264}" srcOrd="0" destOrd="0" parTransId="{58CC4DF2-2C95-429C-B956-914E3748BF9E}" sibTransId="{581FCA01-58A4-4D70-8FF4-8FE8D9800D9B}"/>
    <dgm:cxn modelId="{CCE6F788-960E-46DF-8E2B-A7152BF6BD34}" type="presOf" srcId="{D1590773-D1A8-479D-BCB1-0B4CA46CA8C0}" destId="{17619C79-C371-4055-A406-66BD3FE2C7BA}" srcOrd="0" destOrd="1" presId="urn:microsoft.com/office/officeart/2005/8/layout/chevron2"/>
    <dgm:cxn modelId="{3032C519-0AAA-410E-A9BC-36CE432A7CC1}" type="presOf" srcId="{EA2E3F2B-525B-4EBA-8876-B5E1F45957D6}" destId="{E3571C6C-EC7E-4A9D-8DD7-526C9AA99E09}" srcOrd="0" destOrd="0" presId="urn:microsoft.com/office/officeart/2005/8/layout/chevron2"/>
    <dgm:cxn modelId="{D91499CD-CF08-400C-B475-1ADE22259A84}" srcId="{48F6C143-BBD0-454D-8BD6-C10AA6874DC0}" destId="{17C39D70-101E-477E-A115-A639B5DE7B29}" srcOrd="0" destOrd="0" parTransId="{1E2CA4C9-C877-4370-97A5-F2BB8FFF35AC}" sibTransId="{1C9555C7-26CA-4C0A-A5BF-0273C28C0313}"/>
    <dgm:cxn modelId="{3F4FD91D-FD8A-44E7-B847-177F7AFB135A}" type="presOf" srcId="{3485FCE1-2CDE-460F-B6A6-0C4432F9D0F8}" destId="{005E6EE3-6B96-4219-996B-46D9FEFD23FB}" srcOrd="0" destOrd="0" presId="urn:microsoft.com/office/officeart/2005/8/layout/chevron2"/>
    <dgm:cxn modelId="{39F7C254-A9E4-4C19-B16E-02C7BA49CA10}" srcId="{A2D4C7CC-26BF-46C2-B840-8E56D8286D00}" destId="{3485FCE1-2CDE-460F-B6A6-0C4432F9D0F8}" srcOrd="1" destOrd="0" parTransId="{31BC86FF-971F-43EB-A8C0-6007C8EBD52A}" sibTransId="{24D62447-9F8E-4D11-AF05-BF2720AF5FFE}"/>
    <dgm:cxn modelId="{DB11510B-4021-4B58-9459-52BEAACBCCF6}" srcId="{95BE648C-A09B-4566-9D5A-F50CC32FE439}" destId="{6327939D-4094-437F-9D31-9070DEEA8379}" srcOrd="1" destOrd="0" parTransId="{51AF7BD6-6917-477E-8DAC-A4021077F1D8}" sibTransId="{DB526697-B8C8-4933-A831-9B75989EDE05}"/>
    <dgm:cxn modelId="{D0A40709-382A-4364-AF3D-A0ECA5AC012C}" type="presOf" srcId="{A2D4C7CC-26BF-46C2-B840-8E56D8286D00}" destId="{6E796022-9AE8-4946-BC6B-1EC0962B1B7A}" srcOrd="0" destOrd="0" presId="urn:microsoft.com/office/officeart/2005/8/layout/chevron2"/>
    <dgm:cxn modelId="{D6CBD940-BED3-4814-AFE3-11FE1A6046F0}" type="presOf" srcId="{4DBE0150-6379-46E2-9123-FCE03F04B007}" destId="{17619C79-C371-4055-A406-66BD3FE2C7BA}" srcOrd="0" destOrd="0" presId="urn:microsoft.com/office/officeart/2005/8/layout/chevron2"/>
    <dgm:cxn modelId="{96F4BDC1-B18C-4700-AEB5-57928EEFAF4E}" type="presOf" srcId="{6327939D-4094-437F-9D31-9070DEEA8379}" destId="{74766BF2-635B-4D8F-A164-0971CAFCA0E7}" srcOrd="0" destOrd="1" presId="urn:microsoft.com/office/officeart/2005/8/layout/chevron2"/>
    <dgm:cxn modelId="{924960E5-467C-4F10-869F-2DA116F86F08}" srcId="{A2D4C7CC-26BF-46C2-B840-8E56D8286D00}" destId="{95BE648C-A09B-4566-9D5A-F50CC32FE439}" srcOrd="3" destOrd="0" parTransId="{727BF1AA-443D-48DE-A1DF-27722BA15458}" sibTransId="{4B5D26DE-3642-460D-8395-3C83F23C14BF}"/>
    <dgm:cxn modelId="{31D0B97C-B60A-42FA-A286-A8A75D905179}" type="presOf" srcId="{C8B258C7-5B93-4454-9997-AD525695EF00}" destId="{74766BF2-635B-4D8F-A164-0971CAFCA0E7}" srcOrd="0" destOrd="0" presId="urn:microsoft.com/office/officeart/2005/8/layout/chevron2"/>
    <dgm:cxn modelId="{3EC89DF9-F7A1-4CAF-876A-AC8B120977C0}" type="presOf" srcId="{14EE3C9B-4D28-4F93-A0C9-655542599264}" destId="{82FEA148-146D-4023-A5D9-1259BAF43EDE}" srcOrd="0" destOrd="0" presId="urn:microsoft.com/office/officeart/2005/8/layout/chevron2"/>
    <dgm:cxn modelId="{AA6C7069-6C6D-4388-921F-2FB87A23F326}" srcId="{95BE648C-A09B-4566-9D5A-F50CC32FE439}" destId="{C8B258C7-5B93-4454-9997-AD525695EF00}" srcOrd="0" destOrd="0" parTransId="{8F8FDEB6-BD11-4572-A386-17346B10BBE6}" sibTransId="{2309B040-E140-425E-9222-E1718BCBD03B}"/>
    <dgm:cxn modelId="{B1E6F74E-AA4C-47A2-AA62-330EFC7872B5}" srcId="{EA2E3F2B-525B-4EBA-8876-B5E1F45957D6}" destId="{D1590773-D1A8-479D-BCB1-0B4CA46CA8C0}" srcOrd="1" destOrd="0" parTransId="{FF3EAFBD-87B6-4599-A282-4A60FF14A68F}" sibTransId="{484C0CCE-9A96-413F-924E-CDC2CB03E6EF}"/>
    <dgm:cxn modelId="{EE318C2D-60B6-4F1B-8FD2-42E24AD205A9}" type="presOf" srcId="{95BE648C-A09B-4566-9D5A-F50CC32FE439}" destId="{B2DC3919-0914-4D4B-A847-9CA48BABDAA0}" srcOrd="0" destOrd="0" presId="urn:microsoft.com/office/officeart/2005/8/layout/chevron2"/>
    <dgm:cxn modelId="{F62C4F34-5357-40D7-ACD1-6F654844B7FE}" type="presOf" srcId="{17C39D70-101E-477E-A115-A639B5DE7B29}" destId="{0D49FBE3-8001-4FBD-8CAC-85437106FCF9}" srcOrd="0" destOrd="0" presId="urn:microsoft.com/office/officeart/2005/8/layout/chevron2"/>
    <dgm:cxn modelId="{A73C40EA-E99A-47AA-9122-A102203C8686}" srcId="{A2D4C7CC-26BF-46C2-B840-8E56D8286D00}" destId="{48F6C143-BBD0-454D-8BD6-C10AA6874DC0}" srcOrd="2" destOrd="0" parTransId="{1438E55C-FCBA-4479-8750-75A92A4FA85B}" sibTransId="{9165FA5F-B07D-4E33-BAE1-095ADF10579D}"/>
    <dgm:cxn modelId="{7327AB0F-CD80-4897-8C40-B1F12CF13C66}" type="presParOf" srcId="{6E796022-9AE8-4946-BC6B-1EC0962B1B7A}" destId="{5F8A675D-B7AC-4656-AB65-A8BCD56BE6AD}" srcOrd="0" destOrd="0" presId="urn:microsoft.com/office/officeart/2005/8/layout/chevron2"/>
    <dgm:cxn modelId="{00D7F466-AF11-42B7-93AF-B95DB709C6DD}" type="presParOf" srcId="{5F8A675D-B7AC-4656-AB65-A8BCD56BE6AD}" destId="{E3571C6C-EC7E-4A9D-8DD7-526C9AA99E09}" srcOrd="0" destOrd="0" presId="urn:microsoft.com/office/officeart/2005/8/layout/chevron2"/>
    <dgm:cxn modelId="{A8B870C5-826B-4EE0-9392-0CFB3AB29573}" type="presParOf" srcId="{5F8A675D-B7AC-4656-AB65-A8BCD56BE6AD}" destId="{17619C79-C371-4055-A406-66BD3FE2C7BA}" srcOrd="1" destOrd="0" presId="urn:microsoft.com/office/officeart/2005/8/layout/chevron2"/>
    <dgm:cxn modelId="{E74156AF-2D5A-47D6-BADA-B4F224EA03F3}" type="presParOf" srcId="{6E796022-9AE8-4946-BC6B-1EC0962B1B7A}" destId="{EC193DBF-0DF2-444D-A62E-357862701075}" srcOrd="1" destOrd="0" presId="urn:microsoft.com/office/officeart/2005/8/layout/chevron2"/>
    <dgm:cxn modelId="{E288B1FC-0953-40B8-BD8A-1D8A1EF794BE}" type="presParOf" srcId="{6E796022-9AE8-4946-BC6B-1EC0962B1B7A}" destId="{B0EDBDF5-C492-452C-8812-29590C340994}" srcOrd="2" destOrd="0" presId="urn:microsoft.com/office/officeart/2005/8/layout/chevron2"/>
    <dgm:cxn modelId="{9CF49D11-33EF-4A19-89C7-1F50E0C31F78}" type="presParOf" srcId="{B0EDBDF5-C492-452C-8812-29590C340994}" destId="{005E6EE3-6B96-4219-996B-46D9FEFD23FB}" srcOrd="0" destOrd="0" presId="urn:microsoft.com/office/officeart/2005/8/layout/chevron2"/>
    <dgm:cxn modelId="{11F8469A-3524-4F48-9484-4A137CD07AF3}" type="presParOf" srcId="{B0EDBDF5-C492-452C-8812-29590C340994}" destId="{82FEA148-146D-4023-A5D9-1259BAF43EDE}" srcOrd="1" destOrd="0" presId="urn:microsoft.com/office/officeart/2005/8/layout/chevron2"/>
    <dgm:cxn modelId="{1B1E5DAD-8279-4713-87BF-6819B058C287}" type="presParOf" srcId="{6E796022-9AE8-4946-BC6B-1EC0962B1B7A}" destId="{C8FA8E79-D1B2-42F3-8B46-976711CA4985}" srcOrd="3" destOrd="0" presId="urn:microsoft.com/office/officeart/2005/8/layout/chevron2"/>
    <dgm:cxn modelId="{0D8D4A80-4C90-44DA-B786-17D447DAE8FC}" type="presParOf" srcId="{6E796022-9AE8-4946-BC6B-1EC0962B1B7A}" destId="{AE373EA4-C8B8-4314-99D8-C7AA3339128A}" srcOrd="4" destOrd="0" presId="urn:microsoft.com/office/officeart/2005/8/layout/chevron2"/>
    <dgm:cxn modelId="{A5227E67-30AC-40E4-94E4-C41C924B38A9}" type="presParOf" srcId="{AE373EA4-C8B8-4314-99D8-C7AA3339128A}" destId="{0FCC4445-412A-439E-9208-D25D81495E83}" srcOrd="0" destOrd="0" presId="urn:microsoft.com/office/officeart/2005/8/layout/chevron2"/>
    <dgm:cxn modelId="{44FDD6E2-250F-4E65-9904-19578AE6EDEA}" type="presParOf" srcId="{AE373EA4-C8B8-4314-99D8-C7AA3339128A}" destId="{0D49FBE3-8001-4FBD-8CAC-85437106FCF9}" srcOrd="1" destOrd="0" presId="urn:microsoft.com/office/officeart/2005/8/layout/chevron2"/>
    <dgm:cxn modelId="{D44DF6B5-2303-4C17-A501-1AE655455916}" type="presParOf" srcId="{6E796022-9AE8-4946-BC6B-1EC0962B1B7A}" destId="{14A870FD-693D-4420-AFA8-DDDB2CF6B973}" srcOrd="5" destOrd="0" presId="urn:microsoft.com/office/officeart/2005/8/layout/chevron2"/>
    <dgm:cxn modelId="{02D59EF0-57F4-420E-BF7F-18777CB77E6B}" type="presParOf" srcId="{6E796022-9AE8-4946-BC6B-1EC0962B1B7A}" destId="{564026A4-37A3-4249-9985-8BED6DCE0627}" srcOrd="6" destOrd="0" presId="urn:microsoft.com/office/officeart/2005/8/layout/chevron2"/>
    <dgm:cxn modelId="{A85ED785-8B88-4E35-AC66-E0B98CA87F56}" type="presParOf" srcId="{564026A4-37A3-4249-9985-8BED6DCE0627}" destId="{B2DC3919-0914-4D4B-A847-9CA48BABDAA0}" srcOrd="0" destOrd="0" presId="urn:microsoft.com/office/officeart/2005/8/layout/chevron2"/>
    <dgm:cxn modelId="{40D3CB42-EDA6-45E6-894D-0AAF56A03DAC}" type="presParOf" srcId="{564026A4-37A3-4249-9985-8BED6DCE0627}" destId="{74766BF2-635B-4D8F-A164-0971CAFCA0E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F27745A-93D5-4D7D-AD29-E43BB9FA5A58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48188C-C518-413F-88E9-22DBF9E4A7AD}" type="pres">
      <dgm:prSet presAssocID="{8F27745A-93D5-4D7D-AD29-E43BB9FA5A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D5E37BA-2583-483E-B925-BC3D3412EB11}" type="presOf" srcId="{8F27745A-93D5-4D7D-AD29-E43BB9FA5A58}" destId="{0D48188C-C518-413F-88E9-22DBF9E4A7A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D4C7CC-26BF-46C2-B840-8E56D8286D00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2E3F2B-525B-4EBA-8876-B5E1F45957D6}">
      <dgm:prSet phldrT="[Текст]" custT="1"/>
      <dgm:spPr/>
      <dgm:t>
        <a:bodyPr/>
        <a:lstStyle/>
        <a:p>
          <a:endParaRPr lang="ru-RU" sz="2000" dirty="0"/>
        </a:p>
      </dgm:t>
    </dgm:pt>
    <dgm:pt modelId="{F13CCB56-99F0-49F6-B87F-952EB66CCD7F}" type="parTrans" cxnId="{5420DA50-AD6B-4FC0-BC14-736BB97D6B9A}">
      <dgm:prSet/>
      <dgm:spPr/>
      <dgm:t>
        <a:bodyPr/>
        <a:lstStyle/>
        <a:p>
          <a:endParaRPr lang="ru-RU" sz="2000"/>
        </a:p>
      </dgm:t>
    </dgm:pt>
    <dgm:pt modelId="{ADBDDA6F-A307-40D8-9C7A-0742D39D5080}" type="sibTrans" cxnId="{5420DA50-AD6B-4FC0-BC14-736BB97D6B9A}">
      <dgm:prSet/>
      <dgm:spPr/>
      <dgm:t>
        <a:bodyPr/>
        <a:lstStyle/>
        <a:p>
          <a:endParaRPr lang="ru-RU" sz="2000"/>
        </a:p>
      </dgm:t>
    </dgm:pt>
    <dgm:pt modelId="{135A6BD5-BB14-4D8E-A195-ED1EDDB97484}">
      <dgm:prSet phldrT="[Текст]" custT="1"/>
      <dgm:spPr/>
      <dgm:t>
        <a:bodyPr/>
        <a:lstStyle/>
        <a:p>
          <a:endParaRPr lang="ru-RU" sz="2000" dirty="0"/>
        </a:p>
      </dgm:t>
    </dgm:pt>
    <dgm:pt modelId="{3324564A-465B-4866-B6F4-4E692B9F1F94}" type="parTrans" cxnId="{F2674C3E-5C8F-455C-AD7F-C119172A8685}">
      <dgm:prSet/>
      <dgm:spPr/>
      <dgm:t>
        <a:bodyPr/>
        <a:lstStyle/>
        <a:p>
          <a:endParaRPr lang="ru-RU" sz="2000"/>
        </a:p>
      </dgm:t>
    </dgm:pt>
    <dgm:pt modelId="{DD949EA5-73A7-4067-B73F-ABF41C9914D1}" type="sibTrans" cxnId="{F2674C3E-5C8F-455C-AD7F-C119172A8685}">
      <dgm:prSet/>
      <dgm:spPr/>
      <dgm:t>
        <a:bodyPr/>
        <a:lstStyle/>
        <a:p>
          <a:endParaRPr lang="ru-RU" sz="2000"/>
        </a:p>
      </dgm:t>
    </dgm:pt>
    <dgm:pt modelId="{0AA695DF-1178-4D26-B62A-A875C426A884}">
      <dgm:prSet custT="1"/>
      <dgm:spPr/>
      <dgm:t>
        <a:bodyPr/>
        <a:lstStyle/>
        <a:p>
          <a:endParaRPr lang="ru-RU" sz="2000" dirty="0"/>
        </a:p>
      </dgm:t>
    </dgm:pt>
    <dgm:pt modelId="{E254555E-F8F9-4352-83FA-252ECBD37116}" type="parTrans" cxnId="{C39E1ACE-50C5-4D3C-86F7-037C83C0482E}">
      <dgm:prSet/>
      <dgm:spPr/>
      <dgm:t>
        <a:bodyPr/>
        <a:lstStyle/>
        <a:p>
          <a:endParaRPr lang="ru-RU" sz="2000"/>
        </a:p>
      </dgm:t>
    </dgm:pt>
    <dgm:pt modelId="{69A9523E-405C-45C4-B844-87E383A4BAF3}" type="sibTrans" cxnId="{C39E1ACE-50C5-4D3C-86F7-037C83C0482E}">
      <dgm:prSet/>
      <dgm:spPr/>
      <dgm:t>
        <a:bodyPr/>
        <a:lstStyle/>
        <a:p>
          <a:endParaRPr lang="ru-RU" sz="2000"/>
        </a:p>
      </dgm:t>
    </dgm:pt>
    <dgm:pt modelId="{4DBE0150-6379-46E2-9123-FCE03F04B007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dirty="0" smtClean="0"/>
            <a:t> </a:t>
          </a:r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дошкольного образования</a:t>
          </a:r>
        </a:p>
      </dgm:t>
    </dgm:pt>
    <dgm:pt modelId="{1B433153-0BF0-4637-B885-945ADA387584}" type="parTrans" cxnId="{A2F19D59-25F8-4CFA-8960-3EDE40885F52}">
      <dgm:prSet/>
      <dgm:spPr/>
      <dgm:t>
        <a:bodyPr/>
        <a:lstStyle/>
        <a:p>
          <a:endParaRPr lang="ru-RU" sz="2000"/>
        </a:p>
      </dgm:t>
    </dgm:pt>
    <dgm:pt modelId="{33655C6B-470F-4F90-B02A-F8BCB47A1F36}" type="sibTrans" cxnId="{A2F19D59-25F8-4CFA-8960-3EDE40885F52}">
      <dgm:prSet/>
      <dgm:spPr/>
      <dgm:t>
        <a:bodyPr/>
        <a:lstStyle/>
        <a:p>
          <a:endParaRPr lang="ru-RU" sz="2000"/>
        </a:p>
      </dgm:t>
    </dgm:pt>
    <dgm:pt modelId="{14EE3C9B-4D28-4F93-A0C9-655542599264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endParaRPr lang="ru-RU" sz="2000" dirty="0"/>
        </a:p>
      </dgm:t>
    </dgm:pt>
    <dgm:pt modelId="{58CC4DF2-2C95-429C-B956-914E3748BF9E}" type="parTrans" cxnId="{81F94A91-3B32-4F6F-BFAE-C65472FEF374}">
      <dgm:prSet/>
      <dgm:spPr/>
      <dgm:t>
        <a:bodyPr/>
        <a:lstStyle/>
        <a:p>
          <a:endParaRPr lang="ru-RU" sz="2000"/>
        </a:p>
      </dgm:t>
    </dgm:pt>
    <dgm:pt modelId="{581FCA01-58A4-4D70-8FF4-8FE8D9800D9B}" type="sibTrans" cxnId="{81F94A91-3B32-4F6F-BFAE-C65472FEF374}">
      <dgm:prSet/>
      <dgm:spPr/>
      <dgm:t>
        <a:bodyPr/>
        <a:lstStyle/>
        <a:p>
          <a:endParaRPr lang="ru-RU" sz="2000"/>
        </a:p>
      </dgm:t>
    </dgm:pt>
    <dgm:pt modelId="{D10C822F-7117-4D6B-91BE-0BB9752C495F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000" dirty="0"/>
        </a:p>
      </dgm:t>
    </dgm:pt>
    <dgm:pt modelId="{3F2E6560-A4D8-42B3-A01C-07ABF2F5A882}" type="parTrans" cxnId="{161E9D87-3E10-46F6-A01F-4F7B6CDD839F}">
      <dgm:prSet/>
      <dgm:spPr/>
      <dgm:t>
        <a:bodyPr/>
        <a:lstStyle/>
        <a:p>
          <a:endParaRPr lang="ru-RU" sz="2000"/>
        </a:p>
      </dgm:t>
    </dgm:pt>
    <dgm:pt modelId="{B00135BC-D312-408D-844A-C9482A19CC5C}" type="sibTrans" cxnId="{161E9D87-3E10-46F6-A01F-4F7B6CDD839F}">
      <dgm:prSet/>
      <dgm:spPr/>
      <dgm:t>
        <a:bodyPr/>
        <a:lstStyle/>
        <a:p>
          <a:endParaRPr lang="ru-RU" sz="2000"/>
        </a:p>
      </dgm:t>
    </dgm:pt>
    <dgm:pt modelId="{CDA27D60-8B81-42BD-9E7B-4B7923ED65D3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22860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000" dirty="0">
            <a:solidFill>
              <a:srgbClr val="002060"/>
            </a:solidFill>
          </a:endParaRPr>
        </a:p>
      </dgm:t>
    </dgm:pt>
    <dgm:pt modelId="{A8A32249-B6DA-40B6-8217-5ED23B2438EE}" type="parTrans" cxnId="{66794A36-474F-475B-98A6-42B3B8BF1CEE}">
      <dgm:prSet/>
      <dgm:spPr/>
      <dgm:t>
        <a:bodyPr/>
        <a:lstStyle/>
        <a:p>
          <a:endParaRPr lang="ru-RU" sz="2000"/>
        </a:p>
      </dgm:t>
    </dgm:pt>
    <dgm:pt modelId="{DAEC1543-4B98-4377-95E7-F1893D4039FA}" type="sibTrans" cxnId="{66794A36-474F-475B-98A6-42B3B8BF1CEE}">
      <dgm:prSet/>
      <dgm:spPr/>
      <dgm:t>
        <a:bodyPr/>
        <a:lstStyle/>
        <a:p>
          <a:endParaRPr lang="ru-RU" sz="2000"/>
        </a:p>
      </dgm:t>
    </dgm:pt>
    <dgm:pt modelId="{3485FCE1-2CDE-460F-B6A6-0C4432F9D0F8}">
      <dgm:prSet phldrT="[Текст]" custT="1"/>
      <dgm:spPr/>
      <dgm:t>
        <a:bodyPr/>
        <a:lstStyle/>
        <a:p>
          <a:endParaRPr lang="ru-RU" sz="2000" dirty="0"/>
        </a:p>
      </dgm:t>
    </dgm:pt>
    <dgm:pt modelId="{24D62447-9F8E-4D11-AF05-BF2720AF5FFE}" type="sibTrans" cxnId="{39F7C254-A9E4-4C19-B16E-02C7BA49CA10}">
      <dgm:prSet/>
      <dgm:spPr/>
      <dgm:t>
        <a:bodyPr/>
        <a:lstStyle/>
        <a:p>
          <a:endParaRPr lang="ru-RU" sz="2000"/>
        </a:p>
      </dgm:t>
    </dgm:pt>
    <dgm:pt modelId="{31BC86FF-971F-43EB-A8C0-6007C8EBD52A}" type="parTrans" cxnId="{39F7C254-A9E4-4C19-B16E-02C7BA49CA10}">
      <dgm:prSet/>
      <dgm:spPr/>
      <dgm:t>
        <a:bodyPr/>
        <a:lstStyle/>
        <a:p>
          <a:endParaRPr lang="ru-RU" sz="2000"/>
        </a:p>
      </dgm:t>
    </dgm:pt>
    <dgm:pt modelId="{2F655BF8-872F-4D81-9357-4CB55156C066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endParaRPr lang="ru-RU" sz="20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9574324E-CC81-4F0A-A74E-C0C6AEC98BC8}" type="parTrans" cxnId="{F7ACDB4F-FC35-4475-BD18-72ECA9068FD8}">
      <dgm:prSet/>
      <dgm:spPr/>
      <dgm:t>
        <a:bodyPr/>
        <a:lstStyle/>
        <a:p>
          <a:endParaRPr lang="ru-RU"/>
        </a:p>
      </dgm:t>
    </dgm:pt>
    <dgm:pt modelId="{D9C41740-A84A-43B6-8EDC-90FD866EACE5}" type="sibTrans" cxnId="{F7ACDB4F-FC35-4475-BD18-72ECA9068FD8}">
      <dgm:prSet/>
      <dgm:spPr/>
      <dgm:t>
        <a:bodyPr/>
        <a:lstStyle/>
        <a:p>
          <a:endParaRPr lang="ru-RU"/>
        </a:p>
      </dgm:t>
    </dgm:pt>
    <dgm:pt modelId="{99E478C5-EE96-4A8D-98A8-9E85969AABC9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образовательные </a:t>
          </a:r>
          <a:r>
            <a:rPr lang="ru-RU" sz="24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комплексы «Школа – детский сад</a:t>
          </a:r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24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B7BEA1-41D6-4259-8CD6-A0DDCA4CB36F}" type="parTrans" cxnId="{5FACB873-45FB-472B-83BD-66294005D258}">
      <dgm:prSet/>
      <dgm:spPr/>
      <dgm:t>
        <a:bodyPr/>
        <a:lstStyle/>
        <a:p>
          <a:endParaRPr lang="ru-RU"/>
        </a:p>
      </dgm:t>
    </dgm:pt>
    <dgm:pt modelId="{3AC71113-A22D-45F6-82F8-89B492F81D9A}" type="sibTrans" cxnId="{5FACB873-45FB-472B-83BD-66294005D258}">
      <dgm:prSet/>
      <dgm:spPr/>
      <dgm:t>
        <a:bodyPr/>
        <a:lstStyle/>
        <a:p>
          <a:endParaRPr lang="ru-RU"/>
        </a:p>
      </dgm:t>
    </dgm:pt>
    <dgm:pt modelId="{81D6EB04-8C6B-40E1-8B0A-238C90B4D16C}">
      <dgm:prSet custT="1"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pPr>
            <a:spcAft>
              <a:spcPct val="15000"/>
            </a:spcAft>
          </a:pP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D7A5C01-64C0-4062-89C1-EBFA2ED9CB80}" type="parTrans" cxnId="{243E0789-C02E-4513-BE72-AED357895BA6}">
      <dgm:prSet/>
      <dgm:spPr/>
      <dgm:t>
        <a:bodyPr/>
        <a:lstStyle/>
        <a:p>
          <a:endParaRPr lang="ru-RU"/>
        </a:p>
      </dgm:t>
    </dgm:pt>
    <dgm:pt modelId="{F47C3D41-F903-407A-9766-91BE21EA12B2}" type="sibTrans" cxnId="{243E0789-C02E-4513-BE72-AED357895BA6}">
      <dgm:prSet/>
      <dgm:spPr/>
      <dgm:t>
        <a:bodyPr/>
        <a:lstStyle/>
        <a:p>
          <a:endParaRPr lang="ru-RU"/>
        </a:p>
      </dgm:t>
    </dgm:pt>
    <dgm:pt modelId="{D24B448A-7AC5-4BED-B030-0563B750E07D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группы </a:t>
          </a:r>
          <a:r>
            <a:rPr lang="ru-RU" sz="24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кратковременного пребывания по подготовке </a:t>
          </a:r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детей к </a:t>
          </a:r>
          <a:r>
            <a:rPr lang="ru-RU" sz="24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школе на базе ДОУ, СОШ, центров дополнительного образования (как государственных, так и негосударственных</a:t>
          </a:r>
        </a:p>
      </dgm:t>
    </dgm:pt>
    <dgm:pt modelId="{8D5D8150-B460-49B9-87DB-3E0345A9CA83}" type="parTrans" cxnId="{96D328A3-EB58-42FE-B7A3-C840A4A1BBA1}">
      <dgm:prSet/>
      <dgm:spPr/>
      <dgm:t>
        <a:bodyPr/>
        <a:lstStyle/>
        <a:p>
          <a:endParaRPr lang="ru-RU"/>
        </a:p>
      </dgm:t>
    </dgm:pt>
    <dgm:pt modelId="{6FE312E2-E0AA-458E-BBD0-D1C2F7F885A5}" type="sibTrans" cxnId="{96D328A3-EB58-42FE-B7A3-C840A4A1BBA1}">
      <dgm:prSet/>
      <dgm:spPr/>
      <dgm:t>
        <a:bodyPr/>
        <a:lstStyle/>
        <a:p>
          <a:endParaRPr lang="ru-RU"/>
        </a:p>
      </dgm:t>
    </dgm:pt>
    <dgm:pt modelId="{354EEF81-50D1-4D7A-9597-B4D10ABFED52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2000" dirty="0"/>
        </a:p>
      </dgm:t>
    </dgm:pt>
    <dgm:pt modelId="{C5DDAC88-6FAC-4E0A-9FAF-648A09E49081}" type="parTrans" cxnId="{11B6FAE5-9D8D-4600-A84C-7E3F01946F44}">
      <dgm:prSet/>
      <dgm:spPr/>
      <dgm:t>
        <a:bodyPr/>
        <a:lstStyle/>
        <a:p>
          <a:endParaRPr lang="ru-RU"/>
        </a:p>
      </dgm:t>
    </dgm:pt>
    <dgm:pt modelId="{20D30AFF-9B16-493E-A537-ADE4749EAEAC}" type="sibTrans" cxnId="{11B6FAE5-9D8D-4600-A84C-7E3F01946F44}">
      <dgm:prSet/>
      <dgm:spPr/>
      <dgm:t>
        <a:bodyPr/>
        <a:lstStyle/>
        <a:p>
          <a:endParaRPr lang="ru-RU"/>
        </a:p>
      </dgm:t>
    </dgm:pt>
    <dgm:pt modelId="{A2478C1D-B1B7-4D9C-A3A9-B6C08FC2B8D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0" indent="0">
            <a:lnSpc>
              <a:spcPct val="100000"/>
            </a:lnSpc>
            <a:spcBef>
              <a:spcPts val="600"/>
            </a:spcBef>
            <a:spcAft>
              <a:spcPts val="0"/>
            </a:spcAft>
          </a:pPr>
          <a:r>
            <a:rPr lang="ru-RU" sz="2400" dirty="0" smtClean="0">
              <a:solidFill>
                <a:srgbClr val="002060"/>
              </a:solidFill>
            </a:rPr>
            <a:t> </a:t>
          </a:r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прогимназии</a:t>
          </a:r>
          <a:endParaRPr lang="ru-RU" sz="24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F12FF4-F346-4674-9BA4-F042DE6DEFC1}" type="parTrans" cxnId="{4AD6D48A-D9A5-4794-8B81-F6B9431568F1}">
      <dgm:prSet/>
      <dgm:spPr/>
      <dgm:t>
        <a:bodyPr/>
        <a:lstStyle/>
        <a:p>
          <a:endParaRPr lang="ru-RU"/>
        </a:p>
      </dgm:t>
    </dgm:pt>
    <dgm:pt modelId="{AE2EBC39-8057-42F7-AA05-B2A894E2AFCB}" type="sibTrans" cxnId="{4AD6D48A-D9A5-4794-8B81-F6B9431568F1}">
      <dgm:prSet/>
      <dgm:spPr/>
      <dgm:t>
        <a:bodyPr/>
        <a:lstStyle/>
        <a:p>
          <a:endParaRPr lang="ru-RU"/>
        </a:p>
      </dgm:t>
    </dgm:pt>
    <dgm:pt modelId="{8540BB7A-6D29-451D-8ED4-4A5C58D10311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22860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000" dirty="0">
            <a:solidFill>
              <a:srgbClr val="002060"/>
            </a:solidFill>
          </a:endParaRPr>
        </a:p>
      </dgm:t>
    </dgm:pt>
    <dgm:pt modelId="{C841926E-10D5-42C6-8E8E-260E176695A2}" type="parTrans" cxnId="{6C2A09D1-D7D9-4CCE-B015-31AA2648DA64}">
      <dgm:prSet/>
      <dgm:spPr/>
      <dgm:t>
        <a:bodyPr/>
        <a:lstStyle/>
        <a:p>
          <a:endParaRPr lang="ru-RU"/>
        </a:p>
      </dgm:t>
    </dgm:pt>
    <dgm:pt modelId="{65B54177-F7C1-4391-A2E9-BB245B12B41E}" type="sibTrans" cxnId="{6C2A09D1-D7D9-4CCE-B015-31AA2648DA64}">
      <dgm:prSet/>
      <dgm:spPr/>
      <dgm:t>
        <a:bodyPr/>
        <a:lstStyle/>
        <a:p>
          <a:endParaRPr lang="ru-RU"/>
        </a:p>
      </dgm:t>
    </dgm:pt>
    <dgm:pt modelId="{D5D2BA61-4928-48B6-8739-99D36CA6356D}">
      <dgm:prSet custT="1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marL="228600" indent="0">
            <a:lnSpc>
              <a:spcPct val="90000"/>
            </a:lnSpc>
            <a:spcBef>
              <a:spcPct val="0"/>
            </a:spcBef>
            <a:spcAft>
              <a:spcPct val="15000"/>
            </a:spcAft>
          </a:pPr>
          <a:endParaRPr lang="ru-RU" sz="2000" dirty="0">
            <a:solidFill>
              <a:srgbClr val="002060"/>
            </a:solidFill>
          </a:endParaRPr>
        </a:p>
      </dgm:t>
    </dgm:pt>
    <dgm:pt modelId="{6019F1FA-61C9-4BB7-B2B4-54F75C420BD6}" type="parTrans" cxnId="{6E0A40B2-520D-4CC9-833B-59FA672B479E}">
      <dgm:prSet/>
      <dgm:spPr/>
      <dgm:t>
        <a:bodyPr/>
        <a:lstStyle/>
        <a:p>
          <a:endParaRPr lang="ru-RU"/>
        </a:p>
      </dgm:t>
    </dgm:pt>
    <dgm:pt modelId="{F34E5A30-D8BA-48BE-A7A7-39DC48274B1E}" type="sibTrans" cxnId="{6E0A40B2-520D-4CC9-833B-59FA672B479E}">
      <dgm:prSet/>
      <dgm:spPr/>
      <dgm:t>
        <a:bodyPr/>
        <a:lstStyle/>
        <a:p>
          <a:endParaRPr lang="ru-RU"/>
        </a:p>
      </dgm:t>
    </dgm:pt>
    <dgm:pt modelId="{1D5DF728-1739-4170-B7C7-CF1A4A1E84DC}">
      <dgm:prSet/>
      <dgm:spPr/>
      <dgm:t>
        <a:bodyPr/>
        <a:lstStyle/>
        <a:p>
          <a:endParaRPr lang="ru-RU"/>
        </a:p>
      </dgm:t>
    </dgm:pt>
    <dgm:pt modelId="{BE58FE31-DE53-4D0D-8162-30996C4B3E7F}" type="parTrans" cxnId="{7E280C5E-AE51-4767-8E09-4C7FC46A3031}">
      <dgm:prSet/>
      <dgm:spPr/>
      <dgm:t>
        <a:bodyPr/>
        <a:lstStyle/>
        <a:p>
          <a:endParaRPr lang="ru-RU"/>
        </a:p>
      </dgm:t>
    </dgm:pt>
    <dgm:pt modelId="{2EF055B7-CB87-4CAB-962F-40405976E019}" type="sibTrans" cxnId="{7E280C5E-AE51-4767-8E09-4C7FC46A3031}">
      <dgm:prSet/>
      <dgm:spPr/>
      <dgm:t>
        <a:bodyPr/>
        <a:lstStyle/>
        <a:p>
          <a:endParaRPr lang="ru-RU"/>
        </a:p>
      </dgm:t>
    </dgm:pt>
    <dgm:pt modelId="{ED4D91D4-44F4-4EB5-9221-6570026BA153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развития ребенка</a:t>
          </a:r>
          <a:endParaRPr lang="ru-RU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9099ACB-17F3-4D6E-AC10-4578CC467610}" type="parTrans" cxnId="{FD8D1C4C-5260-4348-AC4C-B773909F2675}">
      <dgm:prSet/>
      <dgm:spPr/>
      <dgm:t>
        <a:bodyPr/>
        <a:lstStyle/>
        <a:p>
          <a:endParaRPr lang="ru-RU"/>
        </a:p>
      </dgm:t>
    </dgm:pt>
    <dgm:pt modelId="{472905B0-0980-461E-B8CF-0243D00B747F}" type="sibTrans" cxnId="{FD8D1C4C-5260-4348-AC4C-B773909F2675}">
      <dgm:prSet/>
      <dgm:spPr/>
      <dgm:t>
        <a:bodyPr/>
        <a:lstStyle/>
        <a:p>
          <a:endParaRPr lang="ru-RU"/>
        </a:p>
      </dgm:t>
    </dgm:pt>
    <dgm:pt modelId="{60753D38-03A9-4182-8E52-82A4FEED5FB5}">
      <dgm:prSet/>
      <dgm:spPr/>
      <dgm:t>
        <a:bodyPr/>
        <a:lstStyle/>
        <a:p>
          <a:endParaRPr lang="ru-RU"/>
        </a:p>
      </dgm:t>
    </dgm:pt>
    <dgm:pt modelId="{C3D225BB-C72C-4208-B980-E5C3895F8E92}" type="parTrans" cxnId="{1C8A80B8-C24E-4A44-9CF8-686C16D42D64}">
      <dgm:prSet/>
      <dgm:spPr/>
      <dgm:t>
        <a:bodyPr/>
        <a:lstStyle/>
        <a:p>
          <a:endParaRPr lang="ru-RU"/>
        </a:p>
      </dgm:t>
    </dgm:pt>
    <dgm:pt modelId="{7C8D60BD-7A81-4D47-A454-432CCCDC8F62}" type="sibTrans" cxnId="{1C8A80B8-C24E-4A44-9CF8-686C16D42D64}">
      <dgm:prSet/>
      <dgm:spPr/>
      <dgm:t>
        <a:bodyPr/>
        <a:lstStyle/>
        <a:p>
          <a:endParaRPr lang="ru-RU"/>
        </a:p>
      </dgm:t>
    </dgm:pt>
    <dgm:pt modelId="{D1AA16AA-345D-4058-97A1-529B035439EC}">
      <dgm:prSet custT="1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</a:t>
          </a:r>
          <a:r>
            <a:rPr lang="ru-RU" sz="2400" dirty="0" err="1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предшкольного</a:t>
          </a:r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 образования</a:t>
          </a:r>
          <a:endParaRPr lang="ru-RU" sz="24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gm:t>
    </dgm:pt>
    <dgm:pt modelId="{8C7A4A86-C118-4725-8913-7E63F672A0F8}" type="parTrans" cxnId="{C54D2513-6FDA-45DF-9187-E3D081689971}">
      <dgm:prSet/>
      <dgm:spPr/>
      <dgm:t>
        <a:bodyPr/>
        <a:lstStyle/>
        <a:p>
          <a:endParaRPr lang="ru-RU"/>
        </a:p>
      </dgm:t>
    </dgm:pt>
    <dgm:pt modelId="{DF570855-B627-4106-9899-86B8B70B6DF6}" type="sibTrans" cxnId="{C54D2513-6FDA-45DF-9187-E3D081689971}">
      <dgm:prSet/>
      <dgm:spPr/>
      <dgm:t>
        <a:bodyPr/>
        <a:lstStyle/>
        <a:p>
          <a:endParaRPr lang="ru-RU"/>
        </a:p>
      </dgm:t>
    </dgm:pt>
    <dgm:pt modelId="{A67C8A20-FBDC-4556-83D0-D02F99073DE0}">
      <dgm:prSet/>
      <dgm:spPr/>
      <dgm:t>
        <a:bodyPr/>
        <a:lstStyle/>
        <a:p>
          <a:endParaRPr lang="ru-RU"/>
        </a:p>
      </dgm:t>
    </dgm:pt>
    <dgm:pt modelId="{2968A43C-1615-4EE2-87B2-C25F469E6BE7}" type="parTrans" cxnId="{9AEA3175-EEFD-4067-9B9C-FF5ABD1501EC}">
      <dgm:prSet/>
      <dgm:spPr/>
      <dgm:t>
        <a:bodyPr/>
        <a:lstStyle/>
        <a:p>
          <a:endParaRPr lang="ru-RU"/>
        </a:p>
      </dgm:t>
    </dgm:pt>
    <dgm:pt modelId="{DCBFDD5F-8155-449C-8F03-765DDDDF79B0}" type="sibTrans" cxnId="{9AEA3175-EEFD-4067-9B9C-FF5ABD1501EC}">
      <dgm:prSet/>
      <dgm:spPr/>
      <dgm:t>
        <a:bodyPr/>
        <a:lstStyle/>
        <a:p>
          <a:endParaRPr lang="ru-RU"/>
        </a:p>
      </dgm:t>
    </dgm:pt>
    <dgm:pt modelId="{E5274BEE-4FF2-4B82-AFCE-D7EE8C751604}">
      <dgm:prSet custT="1"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подготовительные к школе группы на базе СОШ</a:t>
          </a:r>
          <a:endParaRPr lang="ru-RU" sz="24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81DA127-5064-4FAA-A43D-96C8AAD970E9}" type="parTrans" cxnId="{4E76ED76-36B3-4522-9C8B-41F80E743F95}">
      <dgm:prSet/>
      <dgm:spPr/>
      <dgm:t>
        <a:bodyPr/>
        <a:lstStyle/>
        <a:p>
          <a:endParaRPr lang="ru-RU"/>
        </a:p>
      </dgm:t>
    </dgm:pt>
    <dgm:pt modelId="{B912F73A-5B11-41CB-B910-5F62547CDB7A}" type="sibTrans" cxnId="{4E76ED76-36B3-4522-9C8B-41F80E743F95}">
      <dgm:prSet/>
      <dgm:spPr/>
      <dgm:t>
        <a:bodyPr/>
        <a:lstStyle/>
        <a:p>
          <a:endParaRPr lang="ru-RU"/>
        </a:p>
      </dgm:t>
    </dgm:pt>
    <dgm:pt modelId="{835003E6-B1BA-459B-A3F6-7867A1EF69CA}">
      <dgm:prSet/>
      <dgm:spPr/>
      <dgm:t>
        <a:bodyPr/>
        <a:lstStyle/>
        <a:p>
          <a:endParaRPr lang="ru-RU"/>
        </a:p>
      </dgm:t>
    </dgm:pt>
    <dgm:pt modelId="{B41B70B9-67A9-4BB2-A691-726F12579E5F}" type="parTrans" cxnId="{978185B4-1E42-400B-9024-B24EC5E2321E}">
      <dgm:prSet/>
      <dgm:spPr/>
      <dgm:t>
        <a:bodyPr/>
        <a:lstStyle/>
        <a:p>
          <a:endParaRPr lang="ru-RU"/>
        </a:p>
      </dgm:t>
    </dgm:pt>
    <dgm:pt modelId="{7B15F697-0BD5-4995-A1EA-3008A7039A1C}" type="sibTrans" cxnId="{978185B4-1E42-400B-9024-B24EC5E2321E}">
      <dgm:prSet/>
      <dgm:spPr/>
      <dgm:t>
        <a:bodyPr/>
        <a:lstStyle/>
        <a:p>
          <a:endParaRPr lang="ru-RU"/>
        </a:p>
      </dgm:t>
    </dgm:pt>
    <dgm:pt modelId="{F3CC1749-FEAE-474B-8724-22ADDF0493E4}">
      <dgm:prSet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24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общеобразовательные школы с правом реализации образовательных услуг в сфере дошкольного образования </a:t>
          </a:r>
          <a:endParaRPr lang="ru-RU" sz="24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3856411-782E-47A2-A6C1-F2D7059AC1A3}" type="parTrans" cxnId="{58ADE2EC-DD72-497C-8CD2-B3BE331715BD}">
      <dgm:prSet/>
      <dgm:spPr/>
      <dgm:t>
        <a:bodyPr/>
        <a:lstStyle/>
        <a:p>
          <a:endParaRPr lang="ru-RU"/>
        </a:p>
      </dgm:t>
    </dgm:pt>
    <dgm:pt modelId="{DF35FA9E-F2FB-4F75-B884-DFBF75081509}" type="sibTrans" cxnId="{58ADE2EC-DD72-497C-8CD2-B3BE331715BD}">
      <dgm:prSet/>
      <dgm:spPr/>
      <dgm:t>
        <a:bodyPr/>
        <a:lstStyle/>
        <a:p>
          <a:endParaRPr lang="ru-RU"/>
        </a:p>
      </dgm:t>
    </dgm:pt>
    <dgm:pt modelId="{6E796022-9AE8-4946-BC6B-1EC0962B1B7A}" type="pres">
      <dgm:prSet presAssocID="{A2D4C7CC-26BF-46C2-B840-8E56D8286D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707408-5614-49AF-A9EB-90DC58614ADA}" type="pres">
      <dgm:prSet presAssocID="{1D5DF728-1739-4170-B7C7-CF1A4A1E84DC}" presName="composite" presStyleCnt="0"/>
      <dgm:spPr/>
    </dgm:pt>
    <dgm:pt modelId="{2010BC9E-F12E-4247-8F3D-EE044D9F7F02}" type="pres">
      <dgm:prSet presAssocID="{1D5DF728-1739-4170-B7C7-CF1A4A1E84DC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BD2186-7F0D-4AE2-A3E0-25B5C7B73560}" type="pres">
      <dgm:prSet presAssocID="{1D5DF728-1739-4170-B7C7-CF1A4A1E84DC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D1781-BF03-49DF-B243-ABAAFE13178A}" type="pres">
      <dgm:prSet presAssocID="{2EF055B7-CB87-4CAB-962F-40405976E019}" presName="sp" presStyleCnt="0"/>
      <dgm:spPr/>
    </dgm:pt>
    <dgm:pt modelId="{0AFA853D-96A6-42A0-B8A7-97AB45FD830F}" type="pres">
      <dgm:prSet presAssocID="{60753D38-03A9-4182-8E52-82A4FEED5FB5}" presName="composite" presStyleCnt="0"/>
      <dgm:spPr/>
    </dgm:pt>
    <dgm:pt modelId="{D4DBE76B-1D04-4DAF-A1D8-3EFA98B2BA0E}" type="pres">
      <dgm:prSet presAssocID="{60753D38-03A9-4182-8E52-82A4FEED5FB5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F37C17-9A2C-4E37-A884-2C352356C369}" type="pres">
      <dgm:prSet presAssocID="{60753D38-03A9-4182-8E52-82A4FEED5FB5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71A5F-AFBA-45A8-A40F-4E178378BA1D}" type="pres">
      <dgm:prSet presAssocID="{7C8D60BD-7A81-4D47-A454-432CCCDC8F62}" presName="sp" presStyleCnt="0"/>
      <dgm:spPr/>
    </dgm:pt>
    <dgm:pt modelId="{5F8A675D-B7AC-4656-AB65-A8BCD56BE6AD}" type="pres">
      <dgm:prSet presAssocID="{EA2E3F2B-525B-4EBA-8876-B5E1F45957D6}" presName="composite" presStyleCnt="0"/>
      <dgm:spPr/>
      <dgm:t>
        <a:bodyPr/>
        <a:lstStyle/>
        <a:p>
          <a:endParaRPr lang="ru-RU"/>
        </a:p>
      </dgm:t>
    </dgm:pt>
    <dgm:pt modelId="{E3571C6C-EC7E-4A9D-8DD7-526C9AA99E09}" type="pres">
      <dgm:prSet presAssocID="{EA2E3F2B-525B-4EBA-8876-B5E1F45957D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619C79-C371-4055-A406-66BD3FE2C7BA}" type="pres">
      <dgm:prSet presAssocID="{EA2E3F2B-525B-4EBA-8876-B5E1F45957D6}" presName="descendantText" presStyleLbl="alignAcc1" presStyleIdx="2" presStyleCnt="8" custScaleY="85114" custLinFactNeighborX="104" custLinFactNeighborY="-1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193DBF-0DF2-444D-A62E-357862701075}" type="pres">
      <dgm:prSet presAssocID="{ADBDDA6F-A307-40D8-9C7A-0742D39D5080}" presName="sp" presStyleCnt="0"/>
      <dgm:spPr/>
      <dgm:t>
        <a:bodyPr/>
        <a:lstStyle/>
        <a:p>
          <a:endParaRPr lang="ru-RU"/>
        </a:p>
      </dgm:t>
    </dgm:pt>
    <dgm:pt modelId="{C3B0EF16-FEC1-470B-80D1-B0C55F9A430B}" type="pres">
      <dgm:prSet presAssocID="{A67C8A20-FBDC-4556-83D0-D02F99073DE0}" presName="composite" presStyleCnt="0"/>
      <dgm:spPr/>
    </dgm:pt>
    <dgm:pt modelId="{06EBEC1C-5AFA-42BF-B6CF-22CCFB3CE459}" type="pres">
      <dgm:prSet presAssocID="{A67C8A20-FBDC-4556-83D0-D02F99073DE0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E4D77C-237E-4668-A0FD-FA5BDD25EEC8}" type="pres">
      <dgm:prSet presAssocID="{A67C8A20-FBDC-4556-83D0-D02F99073DE0}" presName="descendantText" presStyleLbl="alignAcc1" presStyleIdx="3" presStyleCnt="8" custLinFactNeighborX="343" custLinFactNeighborY="-274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B5B924-FBF8-4463-94C2-E5D2162E6480}" type="pres">
      <dgm:prSet presAssocID="{DCBFDD5F-8155-449C-8F03-765DDDDF79B0}" presName="sp" presStyleCnt="0"/>
      <dgm:spPr/>
    </dgm:pt>
    <dgm:pt modelId="{B0EDBDF5-C492-452C-8812-29590C340994}" type="pres">
      <dgm:prSet presAssocID="{3485FCE1-2CDE-460F-B6A6-0C4432F9D0F8}" presName="composite" presStyleCnt="0"/>
      <dgm:spPr/>
      <dgm:t>
        <a:bodyPr/>
        <a:lstStyle/>
        <a:p>
          <a:endParaRPr lang="ru-RU"/>
        </a:p>
      </dgm:t>
    </dgm:pt>
    <dgm:pt modelId="{005E6EE3-6B96-4219-996B-46D9FEFD23FB}" type="pres">
      <dgm:prSet presAssocID="{3485FCE1-2CDE-460F-B6A6-0C4432F9D0F8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EA148-146D-4023-A5D9-1259BAF43EDE}" type="pres">
      <dgm:prSet presAssocID="{3485FCE1-2CDE-460F-B6A6-0C4432F9D0F8}" presName="descendantText" presStyleLbl="alignAcc1" presStyleIdx="4" presStyleCnt="8" custScaleY="122367" custLinFactNeighborX="109" custLinFactNeighborY="-28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94EA6-DE7E-4B05-8419-2117C89A216D}" type="pres">
      <dgm:prSet presAssocID="{24D62447-9F8E-4D11-AF05-BF2720AF5FFE}" presName="sp" presStyleCnt="0"/>
      <dgm:spPr/>
      <dgm:t>
        <a:bodyPr/>
        <a:lstStyle/>
        <a:p>
          <a:endParaRPr lang="ru-RU"/>
        </a:p>
      </dgm:t>
    </dgm:pt>
    <dgm:pt modelId="{44B6DA57-FFA7-4D24-9880-FB4E8DC7CA8F}" type="pres">
      <dgm:prSet presAssocID="{0AA695DF-1178-4D26-B62A-A875C426A884}" presName="composite" presStyleCnt="0"/>
      <dgm:spPr/>
      <dgm:t>
        <a:bodyPr/>
        <a:lstStyle/>
        <a:p>
          <a:endParaRPr lang="ru-RU"/>
        </a:p>
      </dgm:t>
    </dgm:pt>
    <dgm:pt modelId="{7E9E724C-BBDD-45D5-82E9-31859317849A}" type="pres">
      <dgm:prSet presAssocID="{0AA695DF-1178-4D26-B62A-A875C426A884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F833D3-16EA-431E-8DA0-2748B0D3BAD0}" type="pres">
      <dgm:prSet presAssocID="{0AA695DF-1178-4D26-B62A-A875C426A884}" presName="descendantText" presStyleLbl="alignAcc1" presStyleIdx="5" presStyleCnt="8" custScaleX="100436" custScaleY="216655" custLinFactNeighborX="-440" custLinFactNeighborY="-33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4E1A5-E2B4-45A9-BA20-CCAFC09CA257}" type="pres">
      <dgm:prSet presAssocID="{69A9523E-405C-45C4-B844-87E383A4BAF3}" presName="sp" presStyleCnt="0"/>
      <dgm:spPr/>
      <dgm:t>
        <a:bodyPr/>
        <a:lstStyle/>
        <a:p>
          <a:endParaRPr lang="ru-RU"/>
        </a:p>
      </dgm:t>
    </dgm:pt>
    <dgm:pt modelId="{DBEF685A-8B31-4E7D-96E2-00871C6A1874}" type="pres">
      <dgm:prSet presAssocID="{135A6BD5-BB14-4D8E-A195-ED1EDDB97484}" presName="composite" presStyleCnt="0"/>
      <dgm:spPr/>
      <dgm:t>
        <a:bodyPr/>
        <a:lstStyle/>
        <a:p>
          <a:endParaRPr lang="ru-RU"/>
        </a:p>
      </dgm:t>
    </dgm:pt>
    <dgm:pt modelId="{55366275-C23D-477C-A784-14EB211CFEC3}" type="pres">
      <dgm:prSet presAssocID="{135A6BD5-BB14-4D8E-A195-ED1EDDB97484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093C9-0C52-46F5-884F-5A4AB61329C7}" type="pres">
      <dgm:prSet presAssocID="{135A6BD5-BB14-4D8E-A195-ED1EDDB97484}" presName="descendantText" presStyleLbl="alignAcc1" presStyleIdx="6" presStyleCnt="8" custScaleY="94091" custLinFactNeighborX="109" custLinFactNeighborY="15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9651C9-4F2D-4C66-B0A9-61E5FC800104}" type="pres">
      <dgm:prSet presAssocID="{DD949EA5-73A7-4067-B73F-ABF41C9914D1}" presName="sp" presStyleCnt="0"/>
      <dgm:spPr/>
    </dgm:pt>
    <dgm:pt modelId="{D63EFD0B-4437-48A7-8007-D5AF922FBD20}" type="pres">
      <dgm:prSet presAssocID="{835003E6-B1BA-459B-A3F6-7867A1EF69CA}" presName="composite" presStyleCnt="0"/>
      <dgm:spPr/>
    </dgm:pt>
    <dgm:pt modelId="{55A2F1AB-B727-4FEE-ACEA-B3F17F76D70B}" type="pres">
      <dgm:prSet presAssocID="{835003E6-B1BA-459B-A3F6-7867A1EF69CA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116932-5A04-4168-9FEA-5A7CB7530037}" type="pres">
      <dgm:prSet presAssocID="{835003E6-B1BA-459B-A3F6-7867A1EF69CA}" presName="descendantText" presStyleLbl="alignAcc1" presStyleIdx="7" presStyleCnt="8" custScaleY="142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15C474-3B02-471D-9B2F-6C62B8CD0ECF}" type="presOf" srcId="{EA2E3F2B-525B-4EBA-8876-B5E1F45957D6}" destId="{E3571C6C-EC7E-4A9D-8DD7-526C9AA99E09}" srcOrd="0" destOrd="0" presId="urn:microsoft.com/office/officeart/2005/8/layout/chevron2"/>
    <dgm:cxn modelId="{7E461E31-83D3-4195-8EFC-E4A9607B97BD}" type="presOf" srcId="{ED4D91D4-44F4-4EB5-9221-6570026BA153}" destId="{C4BD2186-7F0D-4AE2-A3E0-25B5C7B73560}" srcOrd="0" destOrd="0" presId="urn:microsoft.com/office/officeart/2005/8/layout/chevron2"/>
    <dgm:cxn modelId="{C39E1ACE-50C5-4D3C-86F7-037C83C0482E}" srcId="{A2D4C7CC-26BF-46C2-B840-8E56D8286D00}" destId="{0AA695DF-1178-4D26-B62A-A875C426A884}" srcOrd="5" destOrd="0" parTransId="{E254555E-F8F9-4352-83FA-252ECBD37116}" sibTransId="{69A9523E-405C-45C4-B844-87E383A4BAF3}"/>
    <dgm:cxn modelId="{9630ED73-0458-4BB9-B45E-A0A74B49F38F}" type="presOf" srcId="{A2D4C7CC-26BF-46C2-B840-8E56D8286D00}" destId="{6E796022-9AE8-4946-BC6B-1EC0962B1B7A}" srcOrd="0" destOrd="0" presId="urn:microsoft.com/office/officeart/2005/8/layout/chevron2"/>
    <dgm:cxn modelId="{6CED9933-8166-46CD-8F1B-6A1318129C7E}" type="presOf" srcId="{D5D2BA61-4928-48B6-8739-99D36CA6356D}" destId="{79B093C9-0C52-46F5-884F-5A4AB61329C7}" srcOrd="0" destOrd="3" presId="urn:microsoft.com/office/officeart/2005/8/layout/chevron2"/>
    <dgm:cxn modelId="{C54D2513-6FDA-45DF-9187-E3D081689971}" srcId="{60753D38-03A9-4182-8E52-82A4FEED5FB5}" destId="{D1AA16AA-345D-4058-97A1-529B035439EC}" srcOrd="0" destOrd="0" parTransId="{8C7A4A86-C118-4725-8913-7E63F672A0F8}" sibTransId="{DF570855-B627-4106-9899-86B8B70B6DF6}"/>
    <dgm:cxn modelId="{885F92BC-1CD6-4BC5-B6B1-6CB0CACBEC85}" type="presOf" srcId="{4DBE0150-6379-46E2-9123-FCE03F04B007}" destId="{17619C79-C371-4055-A406-66BD3FE2C7BA}" srcOrd="0" destOrd="0" presId="urn:microsoft.com/office/officeart/2005/8/layout/chevron2"/>
    <dgm:cxn modelId="{5B86075E-3094-47F3-A6E4-76B382D78945}" type="presOf" srcId="{2F655BF8-872F-4D81-9357-4CB55156C066}" destId="{82FEA148-146D-4023-A5D9-1259BAF43EDE}" srcOrd="0" destOrd="3" presId="urn:microsoft.com/office/officeart/2005/8/layout/chevron2"/>
    <dgm:cxn modelId="{58ADE2EC-DD72-497C-8CD2-B3BE331715BD}" srcId="{835003E6-B1BA-459B-A3F6-7867A1EF69CA}" destId="{F3CC1749-FEAE-474B-8724-22ADDF0493E4}" srcOrd="0" destOrd="0" parTransId="{63856411-782E-47A2-A6C1-F2D7059AC1A3}" sibTransId="{DF35FA9E-F2FB-4F75-B884-DFBF75081509}"/>
    <dgm:cxn modelId="{ADC00C02-C6B2-47A3-A3BD-1A356001478A}" type="presOf" srcId="{E5274BEE-4FF2-4B82-AFCE-D7EE8C751604}" destId="{28E4D77C-237E-4668-A0FD-FA5BDD25EEC8}" srcOrd="0" destOrd="0" presId="urn:microsoft.com/office/officeart/2005/8/layout/chevron2"/>
    <dgm:cxn modelId="{A2F19D59-25F8-4CFA-8960-3EDE40885F52}" srcId="{EA2E3F2B-525B-4EBA-8876-B5E1F45957D6}" destId="{4DBE0150-6379-46E2-9123-FCE03F04B007}" srcOrd="0" destOrd="0" parTransId="{1B433153-0BF0-4637-B885-945ADA387584}" sibTransId="{33655C6B-470F-4F90-B02A-F8BCB47A1F36}"/>
    <dgm:cxn modelId="{86F46F68-BD9A-447C-B525-2B335028E6D1}" type="presOf" srcId="{99E478C5-EE96-4A8D-98A8-9E85969AABC9}" destId="{82FEA148-146D-4023-A5D9-1259BAF43EDE}" srcOrd="0" destOrd="1" presId="urn:microsoft.com/office/officeart/2005/8/layout/chevron2"/>
    <dgm:cxn modelId="{FD8D1C4C-5260-4348-AC4C-B773909F2675}" srcId="{1D5DF728-1739-4170-B7C7-CF1A4A1E84DC}" destId="{ED4D91D4-44F4-4EB5-9221-6570026BA153}" srcOrd="0" destOrd="0" parTransId="{79099ACB-17F3-4D6E-AC10-4578CC467610}" sibTransId="{472905B0-0980-461E-B8CF-0243D00B747F}"/>
    <dgm:cxn modelId="{66794A36-474F-475B-98A6-42B3B8BF1CEE}" srcId="{135A6BD5-BB14-4D8E-A195-ED1EDDB97484}" destId="{CDA27D60-8B81-42BD-9E7B-4B7923ED65D3}" srcOrd="0" destOrd="0" parTransId="{A8A32249-B6DA-40B6-8217-5ED23B2438EE}" sibTransId="{DAEC1543-4B98-4377-95E7-F1893D4039FA}"/>
    <dgm:cxn modelId="{6C2A09D1-D7D9-4CCE-B015-31AA2648DA64}" srcId="{135A6BD5-BB14-4D8E-A195-ED1EDDB97484}" destId="{8540BB7A-6D29-451D-8ED4-4A5C58D10311}" srcOrd="2" destOrd="0" parTransId="{C841926E-10D5-42C6-8E8E-260E176695A2}" sibTransId="{65B54177-F7C1-4391-A2E9-BB245B12B41E}"/>
    <dgm:cxn modelId="{CDC019CE-A665-461A-A686-CCEBAFFB79E7}" type="presOf" srcId="{1D5DF728-1739-4170-B7C7-CF1A4A1E84DC}" destId="{2010BC9E-F12E-4247-8F3D-EE044D9F7F02}" srcOrd="0" destOrd="0" presId="urn:microsoft.com/office/officeart/2005/8/layout/chevron2"/>
    <dgm:cxn modelId="{9F31688E-3A70-4CCF-A5F3-BAC09578F89E}" type="presOf" srcId="{3485FCE1-2CDE-460F-B6A6-0C4432F9D0F8}" destId="{005E6EE3-6B96-4219-996B-46D9FEFD23FB}" srcOrd="0" destOrd="0" presId="urn:microsoft.com/office/officeart/2005/8/layout/chevron2"/>
    <dgm:cxn modelId="{BD9EAAE3-DC43-44AD-9811-43568EDE119C}" type="presOf" srcId="{0AA695DF-1178-4D26-B62A-A875C426A884}" destId="{7E9E724C-BBDD-45D5-82E9-31859317849A}" srcOrd="0" destOrd="0" presId="urn:microsoft.com/office/officeart/2005/8/layout/chevron2"/>
    <dgm:cxn modelId="{9AEA3175-EEFD-4067-9B9C-FF5ABD1501EC}" srcId="{A2D4C7CC-26BF-46C2-B840-8E56D8286D00}" destId="{A67C8A20-FBDC-4556-83D0-D02F99073DE0}" srcOrd="3" destOrd="0" parTransId="{2968A43C-1615-4EE2-87B2-C25F469E6BE7}" sibTransId="{DCBFDD5F-8155-449C-8F03-765DDDDF79B0}"/>
    <dgm:cxn modelId="{BC135CB8-9DF1-4463-A790-36CC64E85505}" type="presOf" srcId="{60753D38-03A9-4182-8E52-82A4FEED5FB5}" destId="{D4DBE76B-1D04-4DAF-A1D8-3EFA98B2BA0E}" srcOrd="0" destOrd="0" presId="urn:microsoft.com/office/officeart/2005/8/layout/chevron2"/>
    <dgm:cxn modelId="{D1C06249-2138-4804-A07F-D82FF6B82121}" type="presOf" srcId="{F3CC1749-FEAE-474B-8724-22ADDF0493E4}" destId="{B6116932-5A04-4168-9FEA-5A7CB7530037}" srcOrd="0" destOrd="0" presId="urn:microsoft.com/office/officeart/2005/8/layout/chevron2"/>
    <dgm:cxn modelId="{5420DA50-AD6B-4FC0-BC14-736BB97D6B9A}" srcId="{A2D4C7CC-26BF-46C2-B840-8E56D8286D00}" destId="{EA2E3F2B-525B-4EBA-8876-B5E1F45957D6}" srcOrd="2" destOrd="0" parTransId="{F13CCB56-99F0-49F6-B87F-952EB66CCD7F}" sibTransId="{ADBDDA6F-A307-40D8-9C7A-0742D39D5080}"/>
    <dgm:cxn modelId="{39F7C254-A9E4-4C19-B16E-02C7BA49CA10}" srcId="{A2D4C7CC-26BF-46C2-B840-8E56D8286D00}" destId="{3485FCE1-2CDE-460F-B6A6-0C4432F9D0F8}" srcOrd="4" destOrd="0" parTransId="{31BC86FF-971F-43EB-A8C0-6007C8EBD52A}" sibTransId="{24D62447-9F8E-4D11-AF05-BF2720AF5FFE}"/>
    <dgm:cxn modelId="{96D328A3-EB58-42FE-B7A3-C840A4A1BBA1}" srcId="{0AA695DF-1178-4D26-B62A-A875C426A884}" destId="{D24B448A-7AC5-4BED-B030-0563B750E07D}" srcOrd="1" destOrd="0" parTransId="{8D5D8150-B460-49B9-87DB-3E0345A9CA83}" sibTransId="{6FE312E2-E0AA-458E-BBD0-D1C2F7F885A5}"/>
    <dgm:cxn modelId="{4B01000E-8508-40DA-9F8A-7314D091B2A1}" type="presOf" srcId="{D10C822F-7117-4D6B-91BE-0BB9752C495F}" destId="{5BF833D3-16EA-431E-8DA0-2748B0D3BAD0}" srcOrd="0" destOrd="0" presId="urn:microsoft.com/office/officeart/2005/8/layout/chevron2"/>
    <dgm:cxn modelId="{81F94A91-3B32-4F6F-BFAE-C65472FEF374}" srcId="{3485FCE1-2CDE-460F-B6A6-0C4432F9D0F8}" destId="{14EE3C9B-4D28-4F93-A0C9-655542599264}" srcOrd="0" destOrd="0" parTransId="{58CC4DF2-2C95-429C-B956-914E3748BF9E}" sibTransId="{581FCA01-58A4-4D70-8FF4-8FE8D9800D9B}"/>
    <dgm:cxn modelId="{9D094D21-4206-4661-9FD1-1452D965AB1D}" type="presOf" srcId="{835003E6-B1BA-459B-A3F6-7867A1EF69CA}" destId="{55A2F1AB-B727-4FEE-ACEA-B3F17F76D70B}" srcOrd="0" destOrd="0" presId="urn:microsoft.com/office/officeart/2005/8/layout/chevron2"/>
    <dgm:cxn modelId="{025B8AF4-2E3D-4A78-B26A-CC24CB1584B2}" type="presOf" srcId="{A2478C1D-B1B7-4D9C-A3A9-B6C08FC2B8D1}" destId="{79B093C9-0C52-46F5-884F-5A4AB61329C7}" srcOrd="0" destOrd="1" presId="urn:microsoft.com/office/officeart/2005/8/layout/chevron2"/>
    <dgm:cxn modelId="{161E9D87-3E10-46F6-A01F-4F7B6CDD839F}" srcId="{0AA695DF-1178-4D26-B62A-A875C426A884}" destId="{D10C822F-7117-4D6B-91BE-0BB9752C495F}" srcOrd="0" destOrd="0" parTransId="{3F2E6560-A4D8-42B3-A01C-07ABF2F5A882}" sibTransId="{B00135BC-D312-408D-844A-C9482A19CC5C}"/>
    <dgm:cxn modelId="{26B7A292-E044-4880-87D1-454DA4396BA0}" type="presOf" srcId="{14EE3C9B-4D28-4F93-A0C9-655542599264}" destId="{82FEA148-146D-4023-A5D9-1259BAF43EDE}" srcOrd="0" destOrd="0" presId="urn:microsoft.com/office/officeart/2005/8/layout/chevron2"/>
    <dgm:cxn modelId="{1C8A80B8-C24E-4A44-9CF8-686C16D42D64}" srcId="{A2D4C7CC-26BF-46C2-B840-8E56D8286D00}" destId="{60753D38-03A9-4182-8E52-82A4FEED5FB5}" srcOrd="1" destOrd="0" parTransId="{C3D225BB-C72C-4208-B980-E5C3895F8E92}" sibTransId="{7C8D60BD-7A81-4D47-A454-432CCCDC8F62}"/>
    <dgm:cxn modelId="{4E76ED76-36B3-4522-9C8B-41F80E743F95}" srcId="{A67C8A20-FBDC-4556-83D0-D02F99073DE0}" destId="{E5274BEE-4FF2-4B82-AFCE-D7EE8C751604}" srcOrd="0" destOrd="0" parTransId="{B81DA127-5064-4FAA-A43D-96C8AAD970E9}" sibTransId="{B912F73A-5B11-41CB-B910-5F62547CDB7A}"/>
    <dgm:cxn modelId="{E1BDBB59-B4C1-4DE3-BEF1-0FE0672E2760}" type="presOf" srcId="{135A6BD5-BB14-4D8E-A195-ED1EDDB97484}" destId="{55366275-C23D-477C-A784-14EB211CFEC3}" srcOrd="0" destOrd="0" presId="urn:microsoft.com/office/officeart/2005/8/layout/chevron2"/>
    <dgm:cxn modelId="{D30E8A62-83E4-4ADC-A522-A7EAB64BCE79}" type="presOf" srcId="{CDA27D60-8B81-42BD-9E7B-4B7923ED65D3}" destId="{79B093C9-0C52-46F5-884F-5A4AB61329C7}" srcOrd="0" destOrd="0" presId="urn:microsoft.com/office/officeart/2005/8/layout/chevron2"/>
    <dgm:cxn modelId="{978185B4-1E42-400B-9024-B24EC5E2321E}" srcId="{A2D4C7CC-26BF-46C2-B840-8E56D8286D00}" destId="{835003E6-B1BA-459B-A3F6-7867A1EF69CA}" srcOrd="7" destOrd="0" parTransId="{B41B70B9-67A9-4BB2-A691-726F12579E5F}" sibTransId="{7B15F697-0BD5-4995-A1EA-3008A7039A1C}"/>
    <dgm:cxn modelId="{11B6FAE5-9D8D-4600-A84C-7E3F01946F44}" srcId="{0AA695DF-1178-4D26-B62A-A875C426A884}" destId="{354EEF81-50D1-4D7A-9597-B4D10ABFED52}" srcOrd="2" destOrd="0" parTransId="{C5DDAC88-6FAC-4E0A-9FAF-648A09E49081}" sibTransId="{20D30AFF-9B16-493E-A537-ADE4749EAEAC}"/>
    <dgm:cxn modelId="{49F5C30D-3815-409C-ACBE-79892CAB2D03}" type="presOf" srcId="{D24B448A-7AC5-4BED-B030-0563B750E07D}" destId="{5BF833D3-16EA-431E-8DA0-2748B0D3BAD0}" srcOrd="0" destOrd="1" presId="urn:microsoft.com/office/officeart/2005/8/layout/chevron2"/>
    <dgm:cxn modelId="{A3E45252-4B8B-4DDE-B877-774A5DC65FEB}" type="presOf" srcId="{D1AA16AA-345D-4058-97A1-529B035439EC}" destId="{75F37C17-9A2C-4E37-A884-2C352356C369}" srcOrd="0" destOrd="0" presId="urn:microsoft.com/office/officeart/2005/8/layout/chevron2"/>
    <dgm:cxn modelId="{4320D1B4-4CAE-454E-BA1B-EB719AABB750}" type="presOf" srcId="{354EEF81-50D1-4D7A-9597-B4D10ABFED52}" destId="{5BF833D3-16EA-431E-8DA0-2748B0D3BAD0}" srcOrd="0" destOrd="2" presId="urn:microsoft.com/office/officeart/2005/8/layout/chevron2"/>
    <dgm:cxn modelId="{7E280C5E-AE51-4767-8E09-4C7FC46A3031}" srcId="{A2D4C7CC-26BF-46C2-B840-8E56D8286D00}" destId="{1D5DF728-1739-4170-B7C7-CF1A4A1E84DC}" srcOrd="0" destOrd="0" parTransId="{BE58FE31-DE53-4D0D-8162-30996C4B3E7F}" sibTransId="{2EF055B7-CB87-4CAB-962F-40405976E019}"/>
    <dgm:cxn modelId="{F7ACDB4F-FC35-4475-BD18-72ECA9068FD8}" srcId="{3485FCE1-2CDE-460F-B6A6-0C4432F9D0F8}" destId="{2F655BF8-872F-4D81-9357-4CB55156C066}" srcOrd="3" destOrd="0" parTransId="{9574324E-CC81-4F0A-A74E-C0C6AEC98BC8}" sibTransId="{D9C41740-A84A-43B6-8EDC-90FD866EACE5}"/>
    <dgm:cxn modelId="{BAA9C20B-4274-498E-833D-7C2A50DFB7AC}" type="presOf" srcId="{8540BB7A-6D29-451D-8ED4-4A5C58D10311}" destId="{79B093C9-0C52-46F5-884F-5A4AB61329C7}" srcOrd="0" destOrd="2" presId="urn:microsoft.com/office/officeart/2005/8/layout/chevron2"/>
    <dgm:cxn modelId="{6E0A40B2-520D-4CC9-833B-59FA672B479E}" srcId="{135A6BD5-BB14-4D8E-A195-ED1EDDB97484}" destId="{D5D2BA61-4928-48B6-8739-99D36CA6356D}" srcOrd="3" destOrd="0" parTransId="{6019F1FA-61C9-4BB7-B2B4-54F75C420BD6}" sibTransId="{F34E5A30-D8BA-48BE-A7A7-39DC48274B1E}"/>
    <dgm:cxn modelId="{884C749F-2B66-4923-8570-32845465E5A2}" type="presOf" srcId="{81D6EB04-8C6B-40E1-8B0A-238C90B4D16C}" destId="{82FEA148-146D-4023-A5D9-1259BAF43EDE}" srcOrd="0" destOrd="2" presId="urn:microsoft.com/office/officeart/2005/8/layout/chevron2"/>
    <dgm:cxn modelId="{F8B3B774-26B1-45FE-B156-9039B6278DF6}" type="presOf" srcId="{A67C8A20-FBDC-4556-83D0-D02F99073DE0}" destId="{06EBEC1C-5AFA-42BF-B6CF-22CCFB3CE459}" srcOrd="0" destOrd="0" presId="urn:microsoft.com/office/officeart/2005/8/layout/chevron2"/>
    <dgm:cxn modelId="{4AD6D48A-D9A5-4794-8B81-F6B9431568F1}" srcId="{135A6BD5-BB14-4D8E-A195-ED1EDDB97484}" destId="{A2478C1D-B1B7-4D9C-A3A9-B6C08FC2B8D1}" srcOrd="1" destOrd="0" parTransId="{90F12FF4-F346-4674-9BA4-F042DE6DEFC1}" sibTransId="{AE2EBC39-8057-42F7-AA05-B2A894E2AFCB}"/>
    <dgm:cxn modelId="{5FACB873-45FB-472B-83BD-66294005D258}" srcId="{3485FCE1-2CDE-460F-B6A6-0C4432F9D0F8}" destId="{99E478C5-EE96-4A8D-98A8-9E85969AABC9}" srcOrd="1" destOrd="0" parTransId="{80B7BEA1-41D6-4259-8CD6-A0DDCA4CB36F}" sibTransId="{3AC71113-A22D-45F6-82F8-89B492F81D9A}"/>
    <dgm:cxn modelId="{243E0789-C02E-4513-BE72-AED357895BA6}" srcId="{3485FCE1-2CDE-460F-B6A6-0C4432F9D0F8}" destId="{81D6EB04-8C6B-40E1-8B0A-238C90B4D16C}" srcOrd="2" destOrd="0" parTransId="{FD7A5C01-64C0-4062-89C1-EBFA2ED9CB80}" sibTransId="{F47C3D41-F903-407A-9766-91BE21EA12B2}"/>
    <dgm:cxn modelId="{F2674C3E-5C8F-455C-AD7F-C119172A8685}" srcId="{A2D4C7CC-26BF-46C2-B840-8E56D8286D00}" destId="{135A6BD5-BB14-4D8E-A195-ED1EDDB97484}" srcOrd="6" destOrd="0" parTransId="{3324564A-465B-4866-B6F4-4E692B9F1F94}" sibTransId="{DD949EA5-73A7-4067-B73F-ABF41C9914D1}"/>
    <dgm:cxn modelId="{2890B451-59EF-45DF-B5B8-078B734AAEEC}" type="presParOf" srcId="{6E796022-9AE8-4946-BC6B-1EC0962B1B7A}" destId="{6D707408-5614-49AF-A9EB-90DC58614ADA}" srcOrd="0" destOrd="0" presId="urn:microsoft.com/office/officeart/2005/8/layout/chevron2"/>
    <dgm:cxn modelId="{1774DC75-EA21-473B-81BE-4B929CAB1E7B}" type="presParOf" srcId="{6D707408-5614-49AF-A9EB-90DC58614ADA}" destId="{2010BC9E-F12E-4247-8F3D-EE044D9F7F02}" srcOrd="0" destOrd="0" presId="urn:microsoft.com/office/officeart/2005/8/layout/chevron2"/>
    <dgm:cxn modelId="{8A86F65B-A5CA-44F2-9F90-294970AA30DE}" type="presParOf" srcId="{6D707408-5614-49AF-A9EB-90DC58614ADA}" destId="{C4BD2186-7F0D-4AE2-A3E0-25B5C7B73560}" srcOrd="1" destOrd="0" presId="urn:microsoft.com/office/officeart/2005/8/layout/chevron2"/>
    <dgm:cxn modelId="{D47B5AB1-00B5-4A4A-8DC0-3C05BC017A5E}" type="presParOf" srcId="{6E796022-9AE8-4946-BC6B-1EC0962B1B7A}" destId="{30CD1781-BF03-49DF-B243-ABAAFE13178A}" srcOrd="1" destOrd="0" presId="urn:microsoft.com/office/officeart/2005/8/layout/chevron2"/>
    <dgm:cxn modelId="{83580C2E-D13E-4BAB-A03E-7793A243C7B9}" type="presParOf" srcId="{6E796022-9AE8-4946-BC6B-1EC0962B1B7A}" destId="{0AFA853D-96A6-42A0-B8A7-97AB45FD830F}" srcOrd="2" destOrd="0" presId="urn:microsoft.com/office/officeart/2005/8/layout/chevron2"/>
    <dgm:cxn modelId="{92F44B52-D630-4FB6-ACCD-199E58296414}" type="presParOf" srcId="{0AFA853D-96A6-42A0-B8A7-97AB45FD830F}" destId="{D4DBE76B-1D04-4DAF-A1D8-3EFA98B2BA0E}" srcOrd="0" destOrd="0" presId="urn:microsoft.com/office/officeart/2005/8/layout/chevron2"/>
    <dgm:cxn modelId="{4ABDC2AA-6104-4921-8A17-AA997112512B}" type="presParOf" srcId="{0AFA853D-96A6-42A0-B8A7-97AB45FD830F}" destId="{75F37C17-9A2C-4E37-A884-2C352356C369}" srcOrd="1" destOrd="0" presId="urn:microsoft.com/office/officeart/2005/8/layout/chevron2"/>
    <dgm:cxn modelId="{5B1B2A82-7E4D-46DB-9B83-0C3759562509}" type="presParOf" srcId="{6E796022-9AE8-4946-BC6B-1EC0962B1B7A}" destId="{EB771A5F-AFBA-45A8-A40F-4E178378BA1D}" srcOrd="3" destOrd="0" presId="urn:microsoft.com/office/officeart/2005/8/layout/chevron2"/>
    <dgm:cxn modelId="{9E1389F7-51CB-44FF-851A-0D4239409267}" type="presParOf" srcId="{6E796022-9AE8-4946-BC6B-1EC0962B1B7A}" destId="{5F8A675D-B7AC-4656-AB65-A8BCD56BE6AD}" srcOrd="4" destOrd="0" presId="urn:microsoft.com/office/officeart/2005/8/layout/chevron2"/>
    <dgm:cxn modelId="{B9BE9494-8AF3-4719-80F9-456F0E1319F9}" type="presParOf" srcId="{5F8A675D-B7AC-4656-AB65-A8BCD56BE6AD}" destId="{E3571C6C-EC7E-4A9D-8DD7-526C9AA99E09}" srcOrd="0" destOrd="0" presId="urn:microsoft.com/office/officeart/2005/8/layout/chevron2"/>
    <dgm:cxn modelId="{D33B31DA-0CA7-4C07-85E1-1D7E0581B246}" type="presParOf" srcId="{5F8A675D-B7AC-4656-AB65-A8BCD56BE6AD}" destId="{17619C79-C371-4055-A406-66BD3FE2C7BA}" srcOrd="1" destOrd="0" presId="urn:microsoft.com/office/officeart/2005/8/layout/chevron2"/>
    <dgm:cxn modelId="{A71EE501-2E97-4892-8302-3E5AC4AB69C0}" type="presParOf" srcId="{6E796022-9AE8-4946-BC6B-1EC0962B1B7A}" destId="{EC193DBF-0DF2-444D-A62E-357862701075}" srcOrd="5" destOrd="0" presId="urn:microsoft.com/office/officeart/2005/8/layout/chevron2"/>
    <dgm:cxn modelId="{5615BCA4-5922-45AE-AABB-E48BE4390D59}" type="presParOf" srcId="{6E796022-9AE8-4946-BC6B-1EC0962B1B7A}" destId="{C3B0EF16-FEC1-470B-80D1-B0C55F9A430B}" srcOrd="6" destOrd="0" presId="urn:microsoft.com/office/officeart/2005/8/layout/chevron2"/>
    <dgm:cxn modelId="{8FE652F8-D1FE-4848-9694-DD95D8B3095F}" type="presParOf" srcId="{C3B0EF16-FEC1-470B-80D1-B0C55F9A430B}" destId="{06EBEC1C-5AFA-42BF-B6CF-22CCFB3CE459}" srcOrd="0" destOrd="0" presId="urn:microsoft.com/office/officeart/2005/8/layout/chevron2"/>
    <dgm:cxn modelId="{A24536B7-6305-49C5-BA7C-71ED1ED424AC}" type="presParOf" srcId="{C3B0EF16-FEC1-470B-80D1-B0C55F9A430B}" destId="{28E4D77C-237E-4668-A0FD-FA5BDD25EEC8}" srcOrd="1" destOrd="0" presId="urn:microsoft.com/office/officeart/2005/8/layout/chevron2"/>
    <dgm:cxn modelId="{7ABEA292-2437-44AD-8F24-D4104D11C637}" type="presParOf" srcId="{6E796022-9AE8-4946-BC6B-1EC0962B1B7A}" destId="{11B5B924-FBF8-4463-94C2-E5D2162E6480}" srcOrd="7" destOrd="0" presId="urn:microsoft.com/office/officeart/2005/8/layout/chevron2"/>
    <dgm:cxn modelId="{5FA8DC88-B1D0-4317-BE5C-31D6B29304D4}" type="presParOf" srcId="{6E796022-9AE8-4946-BC6B-1EC0962B1B7A}" destId="{B0EDBDF5-C492-452C-8812-29590C340994}" srcOrd="8" destOrd="0" presId="urn:microsoft.com/office/officeart/2005/8/layout/chevron2"/>
    <dgm:cxn modelId="{65D8F519-C249-4D45-B70B-8BD66AA926CA}" type="presParOf" srcId="{B0EDBDF5-C492-452C-8812-29590C340994}" destId="{005E6EE3-6B96-4219-996B-46D9FEFD23FB}" srcOrd="0" destOrd="0" presId="urn:microsoft.com/office/officeart/2005/8/layout/chevron2"/>
    <dgm:cxn modelId="{44D71215-1510-42C2-B6FF-C7E7AC74D327}" type="presParOf" srcId="{B0EDBDF5-C492-452C-8812-29590C340994}" destId="{82FEA148-146D-4023-A5D9-1259BAF43EDE}" srcOrd="1" destOrd="0" presId="urn:microsoft.com/office/officeart/2005/8/layout/chevron2"/>
    <dgm:cxn modelId="{6DD1BDE0-6CF8-44E1-80DF-8FCCD27D7076}" type="presParOf" srcId="{6E796022-9AE8-4946-BC6B-1EC0962B1B7A}" destId="{BA994EA6-DE7E-4B05-8419-2117C89A216D}" srcOrd="9" destOrd="0" presId="urn:microsoft.com/office/officeart/2005/8/layout/chevron2"/>
    <dgm:cxn modelId="{DA0E1C47-CBA9-4FA9-8C69-FD26B8BC6A9A}" type="presParOf" srcId="{6E796022-9AE8-4946-BC6B-1EC0962B1B7A}" destId="{44B6DA57-FFA7-4D24-9880-FB4E8DC7CA8F}" srcOrd="10" destOrd="0" presId="urn:microsoft.com/office/officeart/2005/8/layout/chevron2"/>
    <dgm:cxn modelId="{0B8D1B7A-59F3-4EFC-93AC-CFB92BEF4641}" type="presParOf" srcId="{44B6DA57-FFA7-4D24-9880-FB4E8DC7CA8F}" destId="{7E9E724C-BBDD-45D5-82E9-31859317849A}" srcOrd="0" destOrd="0" presId="urn:microsoft.com/office/officeart/2005/8/layout/chevron2"/>
    <dgm:cxn modelId="{B77A32A1-4A97-4DFA-92E6-964E7FFB9449}" type="presParOf" srcId="{44B6DA57-FFA7-4D24-9880-FB4E8DC7CA8F}" destId="{5BF833D3-16EA-431E-8DA0-2748B0D3BAD0}" srcOrd="1" destOrd="0" presId="urn:microsoft.com/office/officeart/2005/8/layout/chevron2"/>
    <dgm:cxn modelId="{49ED0814-3788-40B9-BE36-40D6FDAFDA4B}" type="presParOf" srcId="{6E796022-9AE8-4946-BC6B-1EC0962B1B7A}" destId="{BBC4E1A5-E2B4-45A9-BA20-CCAFC09CA257}" srcOrd="11" destOrd="0" presId="urn:microsoft.com/office/officeart/2005/8/layout/chevron2"/>
    <dgm:cxn modelId="{030AAF0B-771B-4A22-AD5C-05BDA520937F}" type="presParOf" srcId="{6E796022-9AE8-4946-BC6B-1EC0962B1B7A}" destId="{DBEF685A-8B31-4E7D-96E2-00871C6A1874}" srcOrd="12" destOrd="0" presId="urn:microsoft.com/office/officeart/2005/8/layout/chevron2"/>
    <dgm:cxn modelId="{C78CC794-E209-4686-A878-28082013390D}" type="presParOf" srcId="{DBEF685A-8B31-4E7D-96E2-00871C6A1874}" destId="{55366275-C23D-477C-A784-14EB211CFEC3}" srcOrd="0" destOrd="0" presId="urn:microsoft.com/office/officeart/2005/8/layout/chevron2"/>
    <dgm:cxn modelId="{9DA18559-F9A7-43E6-8E3C-788AF250D649}" type="presParOf" srcId="{DBEF685A-8B31-4E7D-96E2-00871C6A1874}" destId="{79B093C9-0C52-46F5-884F-5A4AB61329C7}" srcOrd="1" destOrd="0" presId="urn:microsoft.com/office/officeart/2005/8/layout/chevron2"/>
    <dgm:cxn modelId="{582D9093-1606-4D57-85A1-AB26FCAF6ED2}" type="presParOf" srcId="{6E796022-9AE8-4946-BC6B-1EC0962B1B7A}" destId="{E19651C9-4F2D-4C66-B0A9-61E5FC800104}" srcOrd="13" destOrd="0" presId="urn:microsoft.com/office/officeart/2005/8/layout/chevron2"/>
    <dgm:cxn modelId="{AE1084BF-FB8D-4F0D-83C1-42E159D37D3D}" type="presParOf" srcId="{6E796022-9AE8-4946-BC6B-1EC0962B1B7A}" destId="{D63EFD0B-4437-48A7-8007-D5AF922FBD20}" srcOrd="14" destOrd="0" presId="urn:microsoft.com/office/officeart/2005/8/layout/chevron2"/>
    <dgm:cxn modelId="{7A237F20-9382-41B6-9C4F-C4132AED960A}" type="presParOf" srcId="{D63EFD0B-4437-48A7-8007-D5AF922FBD20}" destId="{55A2F1AB-B727-4FEE-ACEA-B3F17F76D70B}" srcOrd="0" destOrd="0" presId="urn:microsoft.com/office/officeart/2005/8/layout/chevron2"/>
    <dgm:cxn modelId="{15FFDEC5-AD92-4087-B362-F123EE9DA82C}" type="presParOf" srcId="{D63EFD0B-4437-48A7-8007-D5AF922FBD20}" destId="{B6116932-5A04-4168-9FEA-5A7CB75300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27745A-93D5-4D7D-AD29-E43BB9FA5A58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48188C-C518-413F-88E9-22DBF9E4A7AD}" type="pres">
      <dgm:prSet presAssocID="{8F27745A-93D5-4D7D-AD29-E43BB9FA5A5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6D227-B11B-46D9-BD19-52239C6378E2}" type="presOf" srcId="{8F27745A-93D5-4D7D-AD29-E43BB9FA5A58}" destId="{0D48188C-C518-413F-88E9-22DBF9E4A7AD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2531E-6939-48D0-A8C6-A1F32ACBEEBA}">
      <dsp:nvSpPr>
        <dsp:cNvPr id="0" name=""/>
        <dsp:cNvSpPr/>
      </dsp:nvSpPr>
      <dsp:spPr>
        <a:xfrm>
          <a:off x="0" y="978329"/>
          <a:ext cx="9273336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9304A9-2E49-4F8B-8423-47E04EC76CF7}">
      <dsp:nvSpPr>
        <dsp:cNvPr id="0" name=""/>
        <dsp:cNvSpPr/>
      </dsp:nvSpPr>
      <dsp:spPr>
        <a:xfrm>
          <a:off x="173422" y="412296"/>
          <a:ext cx="8073690" cy="11677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57" tIns="0" rIns="245357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«Дошкольное  образование становится  уровнем общего образования» (ст.10, ч.4, п.1).</a:t>
          </a:r>
          <a:endParaRPr lang="ru-RU" sz="2800" kern="1200" dirty="0"/>
        </a:p>
      </dsp:txBody>
      <dsp:txXfrm>
        <a:off x="230429" y="469303"/>
        <a:ext cx="7959676" cy="1053770"/>
      </dsp:txXfrm>
    </dsp:sp>
    <dsp:sp modelId="{2F5DEC57-3CF3-49F6-914B-5B4542CED394}">
      <dsp:nvSpPr>
        <dsp:cNvPr id="0" name=""/>
        <dsp:cNvSpPr/>
      </dsp:nvSpPr>
      <dsp:spPr>
        <a:xfrm>
          <a:off x="0" y="3433237"/>
          <a:ext cx="9273336" cy="92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8DFCD-A578-494E-9EE8-D48E8AF778C9}">
      <dsp:nvSpPr>
        <dsp:cNvPr id="0" name=""/>
        <dsp:cNvSpPr/>
      </dsp:nvSpPr>
      <dsp:spPr>
        <a:xfrm>
          <a:off x="173422" y="2375141"/>
          <a:ext cx="8073690" cy="16598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5357" tIns="0" rIns="245357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800" kern="1200" dirty="0" smtClean="0"/>
            <a:t>«Образовательные программы дошкольного, начального общего, основного общего и среднего общего образования являются преемственными» (ст. 63, ч. 1).</a:t>
          </a:r>
          <a:endParaRPr lang="ru-RU" sz="2800" kern="1200" dirty="0"/>
        </a:p>
      </dsp:txBody>
      <dsp:txXfrm>
        <a:off x="254449" y="2456168"/>
        <a:ext cx="7911636" cy="1497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02DD72-572E-4F78-89F9-DBF9527CFBD9}">
      <dsp:nvSpPr>
        <dsp:cNvPr id="0" name=""/>
        <dsp:cNvSpPr/>
      </dsp:nvSpPr>
      <dsp:spPr>
        <a:xfrm>
          <a:off x="4108056" y="331257"/>
          <a:ext cx="3121322" cy="2909594"/>
        </a:xfrm>
        <a:prstGeom prst="ellips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baseline="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rPr>
            <a:t>ОСНОВНЫЕ</a:t>
          </a:r>
        </a:p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baseline="0" dirty="0" smtClean="0">
              <a:solidFill>
                <a:srgbClr val="000099"/>
              </a:solidFill>
              <a:latin typeface="Times New Roman"/>
              <a:ea typeface="Calibri"/>
              <a:cs typeface="Times New Roman"/>
            </a:rPr>
            <a:t>ЗАДАЧИ</a:t>
          </a:r>
        </a:p>
        <a:p>
          <a:pPr lvl="0" algn="ctr" defTabSz="755650">
            <a:lnSpc>
              <a:spcPct val="150000"/>
            </a:lnSpc>
            <a:spcBef>
              <a:spcPct val="0"/>
            </a:spcBef>
            <a:spcAft>
              <a:spcPts val="0"/>
            </a:spcAft>
          </a:pPr>
          <a:r>
            <a:rPr lang="ru-RU" sz="1700" b="1" kern="1200" baseline="0" dirty="0" smtClean="0">
              <a:solidFill>
                <a:srgbClr val="000099"/>
              </a:solidFill>
              <a:latin typeface="Times New Roman" pitchFamily="18" charset="0"/>
              <a:ea typeface="Calibri"/>
              <a:cs typeface="Times New Roman" pitchFamily="18" charset="0"/>
            </a:rPr>
            <a:t>СОТРУДНИЧЕСТВА ДОУ И ШКОЛЫ</a:t>
          </a:r>
          <a:endParaRPr lang="ru-RU" sz="1700" kern="1200" baseline="0" dirty="0">
            <a:solidFill>
              <a:srgbClr val="000099"/>
            </a:solidFill>
          </a:endParaRPr>
        </a:p>
      </dsp:txBody>
      <dsp:txXfrm>
        <a:off x="4565163" y="757357"/>
        <a:ext cx="2207108" cy="2057394"/>
      </dsp:txXfrm>
    </dsp:sp>
    <dsp:sp modelId="{299A5523-420A-47B3-B4F0-E8596789DAF4}">
      <dsp:nvSpPr>
        <dsp:cNvPr id="0" name=""/>
        <dsp:cNvSpPr/>
      </dsp:nvSpPr>
      <dsp:spPr>
        <a:xfrm rot="10844100">
          <a:off x="3232576" y="1745986"/>
          <a:ext cx="87566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875663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648516" y="1738527"/>
        <a:ext cx="43783" cy="43783"/>
      </dsp:txXfrm>
    </dsp:sp>
    <dsp:sp modelId="{EC399D00-56E6-4625-B85C-F9B8353C7300}">
      <dsp:nvSpPr>
        <dsp:cNvPr id="0" name=""/>
        <dsp:cNvSpPr/>
      </dsp:nvSpPr>
      <dsp:spPr>
        <a:xfrm>
          <a:off x="441076" y="351817"/>
          <a:ext cx="2791652" cy="2770158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Выработка общих целей и воспитательных задач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849904" y="757497"/>
        <a:ext cx="1973996" cy="1958798"/>
      </dsp:txXfrm>
    </dsp:sp>
    <dsp:sp modelId="{0216E493-1487-4AC3-AC8A-896C8A4FA83A}">
      <dsp:nvSpPr>
        <dsp:cNvPr id="0" name=""/>
        <dsp:cNvSpPr/>
      </dsp:nvSpPr>
      <dsp:spPr>
        <a:xfrm rot="21468497">
          <a:off x="7227855" y="1700992"/>
          <a:ext cx="57273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572733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499903" y="1701106"/>
        <a:ext cx="28636" cy="28636"/>
      </dsp:txXfrm>
    </dsp:sp>
    <dsp:sp modelId="{8073CC0C-B04C-4F96-9029-0F45333E9FF2}">
      <dsp:nvSpPr>
        <dsp:cNvPr id="0" name=""/>
        <dsp:cNvSpPr/>
      </dsp:nvSpPr>
      <dsp:spPr>
        <a:xfrm>
          <a:off x="7799334" y="251679"/>
          <a:ext cx="2817264" cy="2797846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Установление единства стремлений и взглядов на воспитательный процесс между ДОУ, семьей и школой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8211913" y="661414"/>
        <a:ext cx="1992106" cy="1978376"/>
      </dsp:txXfrm>
    </dsp:sp>
    <dsp:sp modelId="{888F951C-9BAD-47A1-AE6F-5CB0D756D3E4}">
      <dsp:nvSpPr>
        <dsp:cNvPr id="0" name=""/>
        <dsp:cNvSpPr/>
      </dsp:nvSpPr>
      <dsp:spPr>
        <a:xfrm rot="8228353">
          <a:off x="2898212" y="3451320"/>
          <a:ext cx="1920903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920903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 rot="10800000">
        <a:off x="3810641" y="3417730"/>
        <a:ext cx="96045" cy="96045"/>
      </dsp:txXfrm>
    </dsp:sp>
    <dsp:sp modelId="{ED2E7FFB-9800-4414-8352-F5366331E481}">
      <dsp:nvSpPr>
        <dsp:cNvPr id="0" name=""/>
        <dsp:cNvSpPr/>
      </dsp:nvSpPr>
      <dsp:spPr>
        <a:xfrm>
          <a:off x="727499" y="3729408"/>
          <a:ext cx="2841136" cy="2647495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dirty="0" smtClean="0">
              <a:solidFill>
                <a:srgbClr val="002060"/>
              </a:solidFill>
            </a:rPr>
            <a:t>Психолого-педагогическое просвещение родителей</a:t>
          </a:r>
          <a:endParaRPr lang="ru-RU" sz="1800" b="1" kern="1200" dirty="0">
            <a:solidFill>
              <a:srgbClr val="002060"/>
            </a:solidFill>
          </a:endParaRPr>
        </a:p>
      </dsp:txBody>
      <dsp:txXfrm>
        <a:off x="1143574" y="4117125"/>
        <a:ext cx="2008986" cy="1872061"/>
      </dsp:txXfrm>
    </dsp:sp>
    <dsp:sp modelId="{A0EA82F5-3129-4B8F-A13A-25068F702C4D}">
      <dsp:nvSpPr>
        <dsp:cNvPr id="0" name=""/>
        <dsp:cNvSpPr/>
      </dsp:nvSpPr>
      <dsp:spPr>
        <a:xfrm rot="2587104">
          <a:off x="6518355" y="3438981"/>
          <a:ext cx="1861987" cy="28864"/>
        </a:xfrm>
        <a:custGeom>
          <a:avLst/>
          <a:gdLst/>
          <a:ahLst/>
          <a:cxnLst/>
          <a:rect l="0" t="0" r="0" b="0"/>
          <a:pathLst>
            <a:path>
              <a:moveTo>
                <a:pt x="0" y="14432"/>
              </a:moveTo>
              <a:lnTo>
                <a:pt x="1861987" y="14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7402799" y="3406863"/>
        <a:ext cx="93099" cy="93099"/>
      </dsp:txXfrm>
    </dsp:sp>
    <dsp:sp modelId="{CB0162F2-9360-45E4-AAA0-4480B4E468B8}">
      <dsp:nvSpPr>
        <dsp:cNvPr id="0" name=""/>
        <dsp:cNvSpPr/>
      </dsp:nvSpPr>
      <dsp:spPr>
        <a:xfrm>
          <a:off x="7714597" y="3679325"/>
          <a:ext cx="2886378" cy="2747688"/>
        </a:xfrm>
        <a:prstGeom prst="ellipse">
          <a:avLst/>
        </a:prstGeom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Создание условий для благоприятного взаимодействия всех участников воспитательно-образовательного процесса </a:t>
          </a:r>
          <a:endParaRPr lang="ru-RU" sz="1600" b="1" kern="1200" dirty="0">
            <a:solidFill>
              <a:srgbClr val="002060"/>
            </a:solidFill>
          </a:endParaRPr>
        </a:p>
      </dsp:txBody>
      <dsp:txXfrm>
        <a:off x="8137297" y="4081715"/>
        <a:ext cx="2040978" cy="19429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A2F6-8734-45B9-83A6-B9177084C964}">
      <dsp:nvSpPr>
        <dsp:cNvPr id="0" name=""/>
        <dsp:cNvSpPr/>
      </dsp:nvSpPr>
      <dsp:spPr>
        <a:xfrm>
          <a:off x="0" y="3405941"/>
          <a:ext cx="11198432" cy="12343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Семейное образование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(неорганизованные дети, впервые пришедшие в ОУ)</a:t>
          </a:r>
          <a:endParaRPr lang="ru-RU" sz="2800" b="1" kern="1200" dirty="0"/>
        </a:p>
      </dsp:txBody>
      <dsp:txXfrm>
        <a:off x="0" y="3405941"/>
        <a:ext cx="11198432" cy="1234301"/>
      </dsp:txXfrm>
    </dsp:sp>
    <dsp:sp modelId="{4D2387D7-5141-44BF-AB2E-61847FA774F4}">
      <dsp:nvSpPr>
        <dsp:cNvPr id="0" name=""/>
        <dsp:cNvSpPr/>
      </dsp:nvSpPr>
      <dsp:spPr>
        <a:xfrm rot="10800000">
          <a:off x="0" y="1579657"/>
          <a:ext cx="11198432" cy="1624584"/>
        </a:xfrm>
        <a:prstGeom prst="upArrowCallou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Из дошкольных образовательных учреждений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/>
            <a:t>(групп полного дня)  </a:t>
          </a:r>
          <a:endParaRPr lang="ru-RU" sz="2400" kern="1200" dirty="0"/>
        </a:p>
      </dsp:txBody>
      <dsp:txXfrm rot="10800000">
        <a:off x="0" y="1579657"/>
        <a:ext cx="11198432" cy="1055606"/>
      </dsp:txXfrm>
    </dsp:sp>
    <dsp:sp modelId="{8B8AC4F7-CA45-4314-9D56-5AC59EC29CEA}">
      <dsp:nvSpPr>
        <dsp:cNvPr id="0" name=""/>
        <dsp:cNvSpPr/>
      </dsp:nvSpPr>
      <dsp:spPr>
        <a:xfrm rot="10800000">
          <a:off x="0" y="0"/>
          <a:ext cx="11198432" cy="1497415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 дошкольную группу поступают дети с разными формами дошкольного образования:</a:t>
          </a:r>
          <a:endParaRPr lang="ru-RU" sz="2800" b="1" kern="1200" dirty="0"/>
        </a:p>
      </dsp:txBody>
      <dsp:txXfrm rot="10800000">
        <a:off x="0" y="0"/>
        <a:ext cx="11198432" cy="972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5A2F6-8734-45B9-83A6-B9177084C964}">
      <dsp:nvSpPr>
        <dsp:cNvPr id="0" name=""/>
        <dsp:cNvSpPr/>
      </dsp:nvSpPr>
      <dsp:spPr>
        <a:xfrm>
          <a:off x="0" y="2631299"/>
          <a:ext cx="11198432" cy="750203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Увеличивается поступление дошкольников с частыми и длительными респираторными заболеваниями  </a:t>
          </a:r>
          <a:endParaRPr lang="ru-RU" sz="2400" b="1" kern="1200" dirty="0"/>
        </a:p>
      </dsp:txBody>
      <dsp:txXfrm>
        <a:off x="0" y="2631299"/>
        <a:ext cx="11198432" cy="750203"/>
      </dsp:txXfrm>
    </dsp:sp>
    <dsp:sp modelId="{4D2387D7-5141-44BF-AB2E-61847FA774F4}">
      <dsp:nvSpPr>
        <dsp:cNvPr id="0" name=""/>
        <dsp:cNvSpPr/>
      </dsp:nvSpPr>
      <dsp:spPr>
        <a:xfrm rot="10800000">
          <a:off x="0" y="383704"/>
          <a:ext cx="11198432" cy="2157740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Увеличивается число детей, нуждающихся в логопедической помощи:                                             с ОНР, ФФН, ФД:</a:t>
          </a:r>
          <a:r>
            <a:rPr lang="ru-RU" sz="2400" b="1" i="0" kern="1200" dirty="0" smtClean="0"/>
            <a:t>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в 2013 выявлено – 8 детей (32%), в 2014 – 13 детей (50%)</a:t>
          </a:r>
          <a:endParaRPr lang="ru-RU" sz="2400" b="1" kern="1200" dirty="0"/>
        </a:p>
      </dsp:txBody>
      <dsp:txXfrm rot="10800000">
        <a:off x="0" y="383704"/>
        <a:ext cx="11198432" cy="140203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826EF-BC31-4079-B041-CDE01EA4F323}">
      <dsp:nvSpPr>
        <dsp:cNvPr id="0" name=""/>
        <dsp:cNvSpPr/>
      </dsp:nvSpPr>
      <dsp:spPr>
        <a:xfrm>
          <a:off x="0" y="4678976"/>
          <a:ext cx="11198432" cy="689686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CC"/>
              </a:solidFill>
            </a:rPr>
            <a:t>Формирование сплоченного родительского коллектива  </a:t>
          </a:r>
          <a:endParaRPr lang="ru-RU" sz="2400" b="1" kern="1200" dirty="0"/>
        </a:p>
      </dsp:txBody>
      <dsp:txXfrm>
        <a:off x="0" y="4678976"/>
        <a:ext cx="11198432" cy="689686"/>
      </dsp:txXfrm>
    </dsp:sp>
    <dsp:sp modelId="{EE8DBE60-CCCE-43EE-8B5A-291A38C00C4A}">
      <dsp:nvSpPr>
        <dsp:cNvPr id="0" name=""/>
        <dsp:cNvSpPr/>
      </dsp:nvSpPr>
      <dsp:spPr>
        <a:xfrm rot="10800000">
          <a:off x="0" y="3805692"/>
          <a:ext cx="11198432" cy="1060738"/>
        </a:xfrm>
        <a:prstGeom prst="upArrowCallout">
          <a:avLst/>
        </a:prstGeom>
        <a:solidFill>
          <a:schemeClr val="accent5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Формирование и развитие положительной учебной мотивации</a:t>
          </a:r>
          <a:endParaRPr lang="ru-RU" sz="2400" b="1" kern="1200" dirty="0"/>
        </a:p>
      </dsp:txBody>
      <dsp:txXfrm rot="10800000">
        <a:off x="0" y="3805692"/>
        <a:ext cx="11198432" cy="689236"/>
      </dsp:txXfrm>
    </dsp:sp>
    <dsp:sp modelId="{C6CB17E7-F5C5-4D2A-B181-9770FE97146F}">
      <dsp:nvSpPr>
        <dsp:cNvPr id="0" name=""/>
        <dsp:cNvSpPr/>
      </dsp:nvSpPr>
      <dsp:spPr>
        <a:xfrm rot="10800000">
          <a:off x="0" y="2838015"/>
          <a:ext cx="11198432" cy="1060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/>
            <a:t>Организация взаимодействия между детьми                                                                                                        как предпосылок формирования навыков учебного сотрудничества</a:t>
          </a:r>
          <a:endParaRPr lang="ru-RU" sz="2400" b="1" kern="1200" dirty="0"/>
        </a:p>
      </dsp:txBody>
      <dsp:txXfrm rot="10800000">
        <a:off x="0" y="2838015"/>
        <a:ext cx="11198432" cy="689236"/>
      </dsp:txXfrm>
    </dsp:sp>
    <dsp:sp modelId="{4D2387D7-5141-44BF-AB2E-61847FA774F4}">
      <dsp:nvSpPr>
        <dsp:cNvPr id="0" name=""/>
        <dsp:cNvSpPr/>
      </dsp:nvSpPr>
      <dsp:spPr>
        <a:xfrm rot="10800000">
          <a:off x="0" y="1655592"/>
          <a:ext cx="11198432" cy="1219159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bg1"/>
              </a:solidFill>
            </a:rPr>
            <a:t>Обеспечение благоприятных условий  для успешной социально-психологической адаптации детей к  новому образовательному учреждению</a:t>
          </a:r>
          <a:endParaRPr lang="ru-RU" sz="2400" b="1" kern="1200" dirty="0">
            <a:solidFill>
              <a:schemeClr val="bg1"/>
            </a:solidFill>
          </a:endParaRPr>
        </a:p>
      </dsp:txBody>
      <dsp:txXfrm rot="10800000">
        <a:off x="0" y="1655592"/>
        <a:ext cx="11198432" cy="792173"/>
      </dsp:txXfrm>
    </dsp:sp>
    <dsp:sp modelId="{9950091F-E453-4055-AD88-8B45F9A2B1B9}">
      <dsp:nvSpPr>
        <dsp:cNvPr id="0" name=""/>
        <dsp:cNvSpPr/>
      </dsp:nvSpPr>
      <dsp:spPr>
        <a:xfrm rot="10800000">
          <a:off x="0" y="678771"/>
          <a:ext cx="11198432" cy="106073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896" tIns="56896" rIns="56896" bIns="56896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rgbClr val="FF0000"/>
            </a:solidFill>
          </a:endParaRP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 dirty="0" smtClean="0">
            <a:solidFill>
              <a:srgbClr val="FF0000"/>
            </a:solidFill>
          </a:endParaRP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smtClean="0">
              <a:solidFill>
                <a:schemeClr val="bg1"/>
              </a:solidFill>
            </a:rPr>
            <a:t>Формирование вновь образуемого детского  коллектива – </a:t>
          </a:r>
        </a:p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b="1" kern="1200" dirty="0" err="1" smtClean="0">
              <a:solidFill>
                <a:schemeClr val="bg1"/>
              </a:solidFill>
            </a:rPr>
            <a:t>микрообщества</a:t>
          </a:r>
          <a:r>
            <a:rPr lang="ru-RU" sz="2400" b="1" kern="1200" dirty="0" smtClean="0">
              <a:solidFill>
                <a:schemeClr val="bg1"/>
              </a:solidFill>
            </a:rPr>
            <a:t> с собственной неповторимой субкультурой 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FF0000"/>
            </a:solidFill>
          </a:endParaRPr>
        </a:p>
      </dsp:txBody>
      <dsp:txXfrm rot="10800000">
        <a:off x="0" y="678771"/>
        <a:ext cx="11198432" cy="689236"/>
      </dsp:txXfrm>
    </dsp:sp>
    <dsp:sp modelId="{8B8AC4F7-CA45-4314-9D56-5AC59EC29CEA}">
      <dsp:nvSpPr>
        <dsp:cNvPr id="0" name=""/>
        <dsp:cNvSpPr/>
      </dsp:nvSpPr>
      <dsp:spPr>
        <a:xfrm rot="10800000">
          <a:off x="0" y="31777"/>
          <a:ext cx="11198432" cy="687432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CC"/>
              </a:solidFill>
            </a:rPr>
            <a:t>Перед педагогами дошкольной группы стоят </a:t>
          </a:r>
          <a:r>
            <a:rPr lang="ru-RU" sz="2800" b="1" kern="1200" dirty="0" smtClean="0">
              <a:solidFill>
                <a:srgbClr val="FFFFCC"/>
              </a:solidFill>
            </a:rPr>
            <a:t>задачи</a:t>
          </a:r>
          <a:r>
            <a:rPr lang="ru-RU" sz="2400" b="1" kern="1200" dirty="0" smtClean="0">
              <a:solidFill>
                <a:srgbClr val="FFFFCC"/>
              </a:solidFill>
            </a:rPr>
            <a:t>:</a:t>
          </a:r>
          <a:endParaRPr lang="ru-RU" sz="2400" b="1" kern="1200" dirty="0"/>
        </a:p>
      </dsp:txBody>
      <dsp:txXfrm rot="10800000">
        <a:off x="0" y="31777"/>
        <a:ext cx="11198432" cy="44667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E005C8-B3E0-44B9-8A30-B39AC88FFF6C}">
      <dsp:nvSpPr>
        <dsp:cNvPr id="0" name=""/>
        <dsp:cNvSpPr/>
      </dsp:nvSpPr>
      <dsp:spPr>
        <a:xfrm>
          <a:off x="0" y="4474874"/>
          <a:ext cx="11281770" cy="901898"/>
        </a:xfrm>
        <a:prstGeom prst="rec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Система образования должна быть ориентирована в современных условиях не только вооружать знаниями, но и формировать потребность в непрерывном самостоятельном овладении                            умениями и навыками самообразования</a:t>
          </a:r>
          <a:endParaRPr lang="ru-RU" sz="2000" kern="1200" dirty="0"/>
        </a:p>
      </dsp:txBody>
      <dsp:txXfrm>
        <a:off x="0" y="4474874"/>
        <a:ext cx="11281770" cy="901898"/>
      </dsp:txXfrm>
    </dsp:sp>
    <dsp:sp modelId="{389908A2-4984-4AA2-BCAB-4A27277EB2B4}">
      <dsp:nvSpPr>
        <dsp:cNvPr id="0" name=""/>
        <dsp:cNvSpPr/>
      </dsp:nvSpPr>
      <dsp:spPr>
        <a:xfrm rot="10800000">
          <a:off x="0" y="2748568"/>
          <a:ext cx="11281770" cy="1875372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Приоритетными образовательными результатами должны стать: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заложенные основы самоидентификации ребенка в окружающем мире (с семьей, регионом, страной), его социальных навыков (здорового образа жизни, уважения к другим людям), овладение умением "жить в мире с самим собой" (умение учиться, работать индивидуально и в группах)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10800000">
        <a:off x="0" y="2748568"/>
        <a:ext cx="11281770" cy="1218560"/>
      </dsp:txXfrm>
    </dsp:sp>
    <dsp:sp modelId="{650EBDC5-9C8A-446E-99E5-CBD15F31D45E}">
      <dsp:nvSpPr>
        <dsp:cNvPr id="0" name=""/>
        <dsp:cNvSpPr/>
      </dsp:nvSpPr>
      <dsp:spPr>
        <a:xfrm rot="10800000">
          <a:off x="0" y="1300682"/>
          <a:ext cx="11281770" cy="1387119"/>
        </a:xfrm>
        <a:prstGeom prst="upArrowCallout">
          <a:avLst/>
        </a:prstGeom>
        <a:solidFill>
          <a:srgbClr val="000066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В </a:t>
          </a:r>
          <a:r>
            <a:rPr lang="ru-RU" sz="2000" b="1" kern="1200" dirty="0" smtClean="0"/>
            <a:t>дошкольных образовательных организациях необходимо создать </a:t>
          </a:r>
          <a:r>
            <a:rPr lang="ru-RU" sz="2000" kern="1200" dirty="0" smtClean="0"/>
            <a:t>современные комфортные условия, позволяющие каждому ребенку полноценно развиваться в соответствии с ФГОС дошкольного образования</a:t>
          </a:r>
          <a:endParaRPr lang="ru-RU" sz="1800" kern="1200" dirty="0"/>
        </a:p>
      </dsp:txBody>
      <dsp:txXfrm rot="10800000">
        <a:off x="0" y="1300682"/>
        <a:ext cx="11281770" cy="901308"/>
      </dsp:txXfrm>
    </dsp:sp>
    <dsp:sp modelId="{9BDB6D8E-CCD9-4AEF-AC81-290063D9B4B6}">
      <dsp:nvSpPr>
        <dsp:cNvPr id="0" name=""/>
        <dsp:cNvSpPr/>
      </dsp:nvSpPr>
      <dsp:spPr>
        <a:xfrm rot="10800000">
          <a:off x="0" y="1385"/>
          <a:ext cx="11281770" cy="1387119"/>
        </a:xfrm>
        <a:prstGeom prst="upArrowCallout">
          <a:avLst/>
        </a:prstGeom>
        <a:solidFill>
          <a:srgbClr val="002060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программы Преемственности ДО и НОО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 учетом регионального компонента и традиций образовательных учреждений</a:t>
          </a:r>
          <a:endParaRPr lang="ru-RU" sz="2000" kern="1200" dirty="0"/>
        </a:p>
      </dsp:txBody>
      <dsp:txXfrm rot="10800000">
        <a:off x="0" y="1385"/>
        <a:ext cx="11281770" cy="9013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1C6C-EC7E-4A9D-8DD7-526C9AA99E09}">
      <dsp:nvSpPr>
        <dsp:cNvPr id="0" name=""/>
        <dsp:cNvSpPr/>
      </dsp:nvSpPr>
      <dsp:spPr>
        <a:xfrm rot="5400000">
          <a:off x="-170049" y="305793"/>
          <a:ext cx="1086380" cy="760466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7092" y="523069"/>
        <a:ext cx="760466" cy="325914"/>
      </dsp:txXfrm>
    </dsp:sp>
    <dsp:sp modelId="{17619C79-C371-4055-A406-66BD3FE2C7BA}">
      <dsp:nvSpPr>
        <dsp:cNvPr id="0" name=""/>
        <dsp:cNvSpPr/>
      </dsp:nvSpPr>
      <dsp:spPr>
        <a:xfrm rot="5400000">
          <a:off x="5069495" y="-4312725"/>
          <a:ext cx="985025" cy="9617270"/>
        </a:xfrm>
        <a:prstGeom prst="round2SameRect">
          <a:avLst/>
        </a:prstGeom>
        <a:solidFill>
          <a:schemeClr val="accent1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Это связь между явлениями в процессе развития в природе, обществе и познании, когда новое, сменяя старое, сохраняет в себе некоторые его элементы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53373" y="51482"/>
        <a:ext cx="9569185" cy="888855"/>
      </dsp:txXfrm>
    </dsp:sp>
    <dsp:sp modelId="{005E6EE3-6B96-4219-996B-46D9FEFD23FB}">
      <dsp:nvSpPr>
        <dsp:cNvPr id="0" name=""/>
        <dsp:cNvSpPr/>
      </dsp:nvSpPr>
      <dsp:spPr>
        <a:xfrm rot="5400000">
          <a:off x="-170049" y="1431179"/>
          <a:ext cx="1086380" cy="760466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7092" y="1648455"/>
        <a:ext cx="760466" cy="325914"/>
      </dsp:txXfrm>
    </dsp:sp>
    <dsp:sp modelId="{82FEA148-146D-4023-A5D9-1259BAF43EDE}">
      <dsp:nvSpPr>
        <dsp:cNvPr id="0" name=""/>
        <dsp:cNvSpPr/>
      </dsp:nvSpPr>
      <dsp:spPr>
        <a:xfrm rot="5400000">
          <a:off x="5053292" y="-3208664"/>
          <a:ext cx="1031617" cy="961727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обществе 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означает передачу и усвоение социальных и культурных ценностей от поколения к поколению, от формации к формации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60466" y="1134521"/>
        <a:ext cx="9566911" cy="930899"/>
      </dsp:txXfrm>
    </dsp:sp>
    <dsp:sp modelId="{7E9E724C-BBDD-45D5-82E9-31859317849A}">
      <dsp:nvSpPr>
        <dsp:cNvPr id="0" name=""/>
        <dsp:cNvSpPr/>
      </dsp:nvSpPr>
      <dsp:spPr>
        <a:xfrm rot="5400000">
          <a:off x="-170049" y="2661369"/>
          <a:ext cx="1086380" cy="760466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7092" y="2878645"/>
        <a:ext cx="760466" cy="325914"/>
      </dsp:txXfrm>
    </dsp:sp>
    <dsp:sp modelId="{5BF833D3-16EA-431E-8DA0-2748B0D3BAD0}">
      <dsp:nvSpPr>
        <dsp:cNvPr id="0" name=""/>
        <dsp:cNvSpPr/>
      </dsp:nvSpPr>
      <dsp:spPr>
        <a:xfrm rot="5400000">
          <a:off x="4888117" y="-1986722"/>
          <a:ext cx="1241223" cy="9645641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i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 образовании  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преемственность – это система связей, обеспечивающая взаимодействие основных задач, содержания и методов обучения и воспитания с целью создания единого непрерывного образовательного процесса на смежных этапах развития ребенка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685908" y="2276079"/>
        <a:ext cx="9585049" cy="1120039"/>
      </dsp:txXfrm>
    </dsp:sp>
    <dsp:sp modelId="{55366275-C23D-477C-A784-14EB211CFEC3}">
      <dsp:nvSpPr>
        <dsp:cNvPr id="0" name=""/>
        <dsp:cNvSpPr/>
      </dsp:nvSpPr>
      <dsp:spPr>
        <a:xfrm rot="5400000">
          <a:off x="-170049" y="3776625"/>
          <a:ext cx="1086380" cy="760466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7092" y="3993901"/>
        <a:ext cx="760466" cy="325914"/>
      </dsp:txXfrm>
    </dsp:sp>
    <dsp:sp modelId="{79B093C9-0C52-46F5-884F-5A4AB61329C7}">
      <dsp:nvSpPr>
        <dsp:cNvPr id="0" name=""/>
        <dsp:cNvSpPr/>
      </dsp:nvSpPr>
      <dsp:spPr>
        <a:xfrm rot="5400000">
          <a:off x="5063422" y="-739656"/>
          <a:ext cx="1011358" cy="9617270"/>
        </a:xfrm>
        <a:prstGeom prst="round2Same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Последовательный переход от одной ступени образования к другой, выражающийся в сохранении и постепенном изменении содержания, форм, методов и технологий обучения и воспитания (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Должикова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Р.А.. </a:t>
          </a:r>
          <a:r>
            <a:rPr lang="ru-RU" sz="20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Федосимов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Г.М.)</a:t>
          </a:r>
          <a:endParaRPr lang="ru-RU" sz="20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760466" y="3612670"/>
        <a:ext cx="9567900" cy="9126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1C6C-EC7E-4A9D-8DD7-526C9AA99E09}">
      <dsp:nvSpPr>
        <dsp:cNvPr id="0" name=""/>
        <dsp:cNvSpPr/>
      </dsp:nvSpPr>
      <dsp:spPr>
        <a:xfrm rot="5400000">
          <a:off x="-353155" y="358980"/>
          <a:ext cx="2354369" cy="1648058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829853"/>
        <a:ext cx="1648058" cy="706311"/>
      </dsp:txXfrm>
    </dsp:sp>
    <dsp:sp modelId="{17619C79-C371-4055-A406-66BD3FE2C7BA}">
      <dsp:nvSpPr>
        <dsp:cNvPr id="0" name=""/>
        <dsp:cNvSpPr/>
      </dsp:nvSpPr>
      <dsp:spPr>
        <a:xfrm rot="5400000">
          <a:off x="5034271" y="-3286608"/>
          <a:ext cx="1530340" cy="8302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cap="none" baseline="0" dirty="0" smtClean="0">
              <a:solidFill>
                <a:srgbClr val="002060"/>
              </a:solidFill>
            </a:rPr>
            <a:t>Обеспечение преемственности целей, задач и содержания образования, реализуемых в рамках образовательных программ различных уровней: ДО и НОО</a:t>
          </a:r>
          <a:endParaRPr lang="ru-RU" sz="2000" b="1" kern="1200" cap="none" baseline="0" dirty="0">
            <a:solidFill>
              <a:srgbClr val="002060"/>
            </a:solidFill>
          </a:endParaRPr>
        </a:p>
      </dsp:txBody>
      <dsp:txXfrm rot="-5400000">
        <a:off x="1648059" y="174309"/>
        <a:ext cx="8228060" cy="1380930"/>
      </dsp:txXfrm>
    </dsp:sp>
    <dsp:sp modelId="{005E6EE3-6B96-4219-996B-46D9FEFD23FB}">
      <dsp:nvSpPr>
        <dsp:cNvPr id="0" name=""/>
        <dsp:cNvSpPr/>
      </dsp:nvSpPr>
      <dsp:spPr>
        <a:xfrm rot="5400000">
          <a:off x="-353155" y="2429047"/>
          <a:ext cx="2354369" cy="1648058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2899920"/>
        <a:ext cx="1648058" cy="706311"/>
      </dsp:txXfrm>
    </dsp:sp>
    <dsp:sp modelId="{82FEA148-146D-4023-A5D9-1259BAF43EDE}">
      <dsp:nvSpPr>
        <dsp:cNvPr id="0" name=""/>
        <dsp:cNvSpPr/>
      </dsp:nvSpPr>
      <dsp:spPr>
        <a:xfrm rot="5400000">
          <a:off x="5034271" y="-1369391"/>
          <a:ext cx="1530340" cy="830276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Формирование общей культуры личности детей, в том числе ценности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формирования предпосылок к учебной деятельности</a:t>
          </a:r>
          <a:endParaRPr lang="ru-RU" sz="2000" b="1" kern="1200" dirty="0">
            <a:solidFill>
              <a:srgbClr val="002060"/>
            </a:solidFill>
          </a:endParaRPr>
        </a:p>
      </dsp:txBody>
      <dsp:txXfrm rot="-5400000">
        <a:off x="1648059" y="2091526"/>
        <a:ext cx="8228060" cy="1380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61B8E-3089-42EB-AABE-306667E9FA2D}">
      <dsp:nvSpPr>
        <dsp:cNvPr id="0" name=""/>
        <dsp:cNvSpPr/>
      </dsp:nvSpPr>
      <dsp:spPr>
        <a:xfrm rot="16200000">
          <a:off x="-863680" y="915468"/>
          <a:ext cx="4597950" cy="2767013"/>
        </a:xfrm>
        <a:prstGeom prst="flowChartManualOperati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Преобразования в жизни России и мирового сообщества привели к серьезным изменениям в системе дошкольного и начального общего образования</a:t>
          </a:r>
          <a:endParaRPr lang="ru-RU" sz="2000" kern="1200" dirty="0"/>
        </a:p>
      </dsp:txBody>
      <dsp:txXfrm rot="5400000">
        <a:off x="51789" y="919589"/>
        <a:ext cx="2767013" cy="2758770"/>
      </dsp:txXfrm>
    </dsp:sp>
    <dsp:sp modelId="{0ACDA4FC-E933-4E43-B9C7-B9214EA9B058}">
      <dsp:nvSpPr>
        <dsp:cNvPr id="0" name=""/>
        <dsp:cNvSpPr/>
      </dsp:nvSpPr>
      <dsp:spPr>
        <a:xfrm rot="16200000">
          <a:off x="2061891" y="915468"/>
          <a:ext cx="4597950" cy="2767013"/>
        </a:xfrm>
        <a:prstGeom prst="flowChartManualOperati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Преемственность ДО и НОО выступило в качестве одной из важнейших предпосылок создания и введения ФГОС для ДО,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что обеспечит преемственность ДО и НОО на практике и позволит перевести ее на более качественный уровень</a:t>
          </a:r>
          <a:endParaRPr lang="ru-RU" sz="1800" kern="1200" dirty="0"/>
        </a:p>
      </dsp:txBody>
      <dsp:txXfrm rot="5400000">
        <a:off x="2977360" y="919589"/>
        <a:ext cx="2767013" cy="2758770"/>
      </dsp:txXfrm>
    </dsp:sp>
    <dsp:sp modelId="{5D28FF4A-BA13-4B6F-9115-6348D10C3662}">
      <dsp:nvSpPr>
        <dsp:cNvPr id="0" name=""/>
        <dsp:cNvSpPr/>
      </dsp:nvSpPr>
      <dsp:spPr>
        <a:xfrm rot="16200000">
          <a:off x="5036431" y="915468"/>
          <a:ext cx="4597950" cy="2767013"/>
        </a:xfrm>
        <a:prstGeom prst="flowChartManualOperati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Преемственность способствует созданию условий для того, чтобы ребенок от доминирующей в дошкольном возрасте игровой деятельности смог без труда перейти к доминирующей в школьном возрасте учебной деятельности</a:t>
          </a:r>
          <a:endParaRPr lang="ru-RU" sz="1800" kern="1200" dirty="0"/>
        </a:p>
      </dsp:txBody>
      <dsp:txXfrm rot="5400000">
        <a:off x="5951900" y="919589"/>
        <a:ext cx="2767013" cy="2758770"/>
      </dsp:txXfrm>
    </dsp:sp>
    <dsp:sp modelId="{2DA2DD5C-FD80-4D41-B0FD-9E1724C263D7}">
      <dsp:nvSpPr>
        <dsp:cNvPr id="0" name=""/>
        <dsp:cNvSpPr/>
      </dsp:nvSpPr>
      <dsp:spPr>
        <a:xfrm rot="16200000">
          <a:off x="8010971" y="915468"/>
          <a:ext cx="4597950" cy="2767013"/>
        </a:xfrm>
        <a:prstGeom prst="flowChartManualOperation">
          <a:avLst/>
        </a:prstGeom>
        <a:gradFill rotWithShape="0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0" rIns="132302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Следуя ФГОС, образовательные программы для ДО должны быть с более выраженной направленностью на реализацию преемственности ДО и НОО</a:t>
          </a:r>
          <a:endParaRPr lang="ru-RU" sz="2100" kern="1200" dirty="0"/>
        </a:p>
      </dsp:txBody>
      <dsp:txXfrm rot="5400000">
        <a:off x="8926440" y="919589"/>
        <a:ext cx="2767013" cy="2758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F11222-A8F3-4C7C-BB9D-8E22C9B9A9B6}">
      <dsp:nvSpPr>
        <dsp:cNvPr id="0" name=""/>
        <dsp:cNvSpPr/>
      </dsp:nvSpPr>
      <dsp:spPr>
        <a:xfrm>
          <a:off x="0" y="0"/>
          <a:ext cx="10661383" cy="1816304"/>
        </a:xfrm>
        <a:prstGeom prst="roundRect">
          <a:avLst>
            <a:gd name="adj" fmla="val 10000"/>
          </a:avLst>
        </a:prstGeom>
        <a:solidFill>
          <a:srgbClr val="002768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Переход  дошкольника в школьную образовательную среду – это переход его в иное культурное пространство, в другую возрастную категорию и социальную ситуацию развития. Обеспечение успешности этого перехода – проблема единения усилий работников ДО и НОО</a:t>
          </a:r>
          <a:r>
            <a:rPr lang="ru-RU" sz="1700" kern="1200" dirty="0" smtClean="0"/>
            <a:t>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313907" y="0"/>
        <a:ext cx="8347475" cy="1816304"/>
      </dsp:txXfrm>
    </dsp:sp>
    <dsp:sp modelId="{E21CA7E5-4A45-4264-BA3D-E98CA00A0317}">
      <dsp:nvSpPr>
        <dsp:cNvPr id="0" name=""/>
        <dsp:cNvSpPr/>
      </dsp:nvSpPr>
      <dsp:spPr>
        <a:xfrm>
          <a:off x="181630" y="181630"/>
          <a:ext cx="2132276" cy="14530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0BA54E-959A-401F-8BC0-2584A072BBBC}">
      <dsp:nvSpPr>
        <dsp:cNvPr id="0" name=""/>
        <dsp:cNvSpPr/>
      </dsp:nvSpPr>
      <dsp:spPr>
        <a:xfrm>
          <a:off x="0" y="1997934"/>
          <a:ext cx="10661383" cy="1816304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 настоящее время важнейшим приоритетом образования в России является обеспечение </a:t>
          </a:r>
          <a:r>
            <a:rPr lang="ru-RU" sz="1700" b="1" kern="1200" dirty="0" smtClean="0"/>
            <a:t>качества образования</a:t>
          </a:r>
          <a:r>
            <a:rPr lang="ru-RU" sz="1700" b="0" kern="1200" dirty="0" smtClean="0"/>
            <a:t>, условием достижения которого выступает </a:t>
          </a:r>
          <a:r>
            <a:rPr lang="ru-RU" sz="1700" b="1" kern="1200" dirty="0" smtClean="0"/>
            <a:t>непрерывное образование</a:t>
          </a:r>
          <a:r>
            <a:rPr lang="ru-RU" sz="1700" b="0" kern="1200" dirty="0" smtClean="0"/>
            <a:t>. Приоритетом непрерывного образования при осуществлении преемственности обозначено </a:t>
          </a:r>
          <a:r>
            <a:rPr lang="ru-RU" sz="1700" b="1" kern="1200" dirty="0" smtClean="0"/>
            <a:t>формирование умения учиться, </a:t>
          </a:r>
          <a:r>
            <a:rPr lang="ru-RU" sz="1700" b="0" kern="1200" dirty="0" smtClean="0"/>
            <a:t>которое для дошкольников выражено в развитии любознательности, способности самостоятельно решать творческие задачи, формировании творческого воображения, развития коммуникативности</a:t>
          </a:r>
          <a:r>
            <a:rPr lang="ru-RU" sz="1700" b="1" kern="1200" dirty="0" smtClean="0"/>
            <a:t>.</a:t>
          </a:r>
          <a:endParaRPr lang="ru-RU" sz="1700" b="1" kern="1200" dirty="0"/>
        </a:p>
      </dsp:txBody>
      <dsp:txXfrm>
        <a:off x="2313907" y="1997934"/>
        <a:ext cx="8347475" cy="1816304"/>
      </dsp:txXfrm>
    </dsp:sp>
    <dsp:sp modelId="{96CF0FFC-DCC0-4E8E-AC41-2EDC09184CF5}">
      <dsp:nvSpPr>
        <dsp:cNvPr id="0" name=""/>
        <dsp:cNvSpPr/>
      </dsp:nvSpPr>
      <dsp:spPr>
        <a:xfrm>
          <a:off x="181630" y="2179564"/>
          <a:ext cx="2132276" cy="14530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37B2C-00D4-4397-867F-15E5585587BC}">
      <dsp:nvSpPr>
        <dsp:cNvPr id="0" name=""/>
        <dsp:cNvSpPr/>
      </dsp:nvSpPr>
      <dsp:spPr>
        <a:xfrm>
          <a:off x="0" y="3995868"/>
          <a:ext cx="10661383" cy="1816304"/>
        </a:xfrm>
        <a:prstGeom prst="roundRect">
          <a:avLst>
            <a:gd name="adj" fmla="val 10000"/>
          </a:avLst>
        </a:prstGeom>
        <a:solidFill>
          <a:srgbClr val="0066CC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Важное значение имеет наличие у каждого ребенка равных стартовых условий для обучения в начальной школе: формирование </a:t>
          </a:r>
          <a:r>
            <a:rPr lang="ru-RU" sz="1800" kern="1200" dirty="0"/>
            <a:t>фундаментальных личностных </a:t>
          </a:r>
          <a:r>
            <a:rPr lang="ru-RU" sz="1800" kern="1200" dirty="0" smtClean="0"/>
            <a:t>качеств, показателей, указанных в целевых ориентирах (формирование предпосылок к учебной деятельности) на этапе завершения дошкольного образования. </a:t>
          </a:r>
          <a:r>
            <a:rPr lang="ru-RU" sz="1800" b="1" kern="1200" dirty="0" smtClean="0"/>
            <a:t>Целевые ориентиры Программы выступают основаниями преемственности ДО и НОО.</a:t>
          </a:r>
          <a:endParaRPr lang="ru-RU" sz="1800" b="1" kern="1200" dirty="0"/>
        </a:p>
      </dsp:txBody>
      <dsp:txXfrm>
        <a:off x="2313907" y="3995868"/>
        <a:ext cx="8347475" cy="1816304"/>
      </dsp:txXfrm>
    </dsp:sp>
    <dsp:sp modelId="{7B216335-6BC1-499F-8FCE-CACB98B380BD}">
      <dsp:nvSpPr>
        <dsp:cNvPr id="0" name=""/>
        <dsp:cNvSpPr/>
      </dsp:nvSpPr>
      <dsp:spPr>
        <a:xfrm>
          <a:off x="181630" y="4177499"/>
          <a:ext cx="2132276" cy="145304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71C6C-EC7E-4A9D-8DD7-526C9AA99E09}">
      <dsp:nvSpPr>
        <dsp:cNvPr id="0" name=""/>
        <dsp:cNvSpPr/>
      </dsp:nvSpPr>
      <dsp:spPr>
        <a:xfrm rot="5400000">
          <a:off x="-206456" y="210421"/>
          <a:ext cx="1376377" cy="963464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485696"/>
        <a:ext cx="963464" cy="412913"/>
      </dsp:txXfrm>
    </dsp:sp>
    <dsp:sp modelId="{17619C79-C371-4055-A406-66BD3FE2C7BA}">
      <dsp:nvSpPr>
        <dsp:cNvPr id="0" name=""/>
        <dsp:cNvSpPr/>
      </dsp:nvSpPr>
      <dsp:spPr>
        <a:xfrm rot="5400000">
          <a:off x="5281692" y="-4259439"/>
          <a:ext cx="894645" cy="9531101"/>
        </a:xfrm>
        <a:prstGeom prst="round2SameRect">
          <a:avLst/>
        </a:prstGeom>
        <a:solidFill>
          <a:schemeClr val="bg2">
            <a:lumMod val="9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cap="none" baseline="0" dirty="0" smtClean="0">
              <a:solidFill>
                <a:srgbClr val="002060"/>
              </a:solidFill>
            </a:rPr>
            <a:t>Определение общих и специфических целей</a:t>
          </a:r>
          <a:endParaRPr lang="ru-RU" sz="2400" b="1" kern="1200" cap="none" baseline="0" dirty="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b="1" kern="1200" cap="none" baseline="0" dirty="0">
            <a:solidFill>
              <a:srgbClr val="002060"/>
            </a:solidFill>
          </a:endParaRPr>
        </a:p>
      </dsp:txBody>
      <dsp:txXfrm rot="-5400000">
        <a:off x="963465" y="102461"/>
        <a:ext cx="9487428" cy="807299"/>
      </dsp:txXfrm>
    </dsp:sp>
    <dsp:sp modelId="{005E6EE3-6B96-4219-996B-46D9FEFD23FB}">
      <dsp:nvSpPr>
        <dsp:cNvPr id="0" name=""/>
        <dsp:cNvSpPr/>
      </dsp:nvSpPr>
      <dsp:spPr>
        <a:xfrm rot="5400000">
          <a:off x="-206456" y="1445693"/>
          <a:ext cx="1376377" cy="963464"/>
        </a:xfrm>
        <a:prstGeom prst="chevron">
          <a:avLst/>
        </a:prstGeom>
        <a:solidFill>
          <a:srgbClr val="002768"/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1" y="1720968"/>
        <a:ext cx="963464" cy="412913"/>
      </dsp:txXfrm>
    </dsp:sp>
    <dsp:sp modelId="{82FEA148-146D-4023-A5D9-1259BAF43EDE}">
      <dsp:nvSpPr>
        <dsp:cNvPr id="0" name=""/>
        <dsp:cNvSpPr/>
      </dsp:nvSpPr>
      <dsp:spPr>
        <a:xfrm rot="5400000">
          <a:off x="5281692" y="-3113525"/>
          <a:ext cx="894645" cy="9531101"/>
        </a:xfrm>
        <a:prstGeom prst="round2SameRect">
          <a:avLst/>
        </a:prstGeom>
        <a:solidFill>
          <a:schemeClr val="bg2"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Обновление содержания образовательных программ, направленных на формирование новой системы ценностей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963465" y="1248375"/>
        <a:ext cx="9487428" cy="807299"/>
      </dsp:txXfrm>
    </dsp:sp>
    <dsp:sp modelId="{0FCC4445-412A-439E-9208-D25D81495E83}">
      <dsp:nvSpPr>
        <dsp:cNvPr id="0" name=""/>
        <dsp:cNvSpPr/>
      </dsp:nvSpPr>
      <dsp:spPr>
        <a:xfrm rot="5400000">
          <a:off x="-206456" y="2680964"/>
          <a:ext cx="1376377" cy="9634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2956239"/>
        <a:ext cx="963464" cy="412913"/>
      </dsp:txXfrm>
    </dsp:sp>
    <dsp:sp modelId="{0D49FBE3-8001-4FBD-8CAC-85437106FCF9}">
      <dsp:nvSpPr>
        <dsp:cNvPr id="0" name=""/>
        <dsp:cNvSpPr/>
      </dsp:nvSpPr>
      <dsp:spPr>
        <a:xfrm rot="5400000">
          <a:off x="5281692" y="-1843720"/>
          <a:ext cx="894645" cy="953110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smtClean="0">
              <a:solidFill>
                <a:srgbClr val="002060"/>
              </a:solidFill>
            </a:rPr>
            <a:t>Единый системно-деятельностный подход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963465" y="2518180"/>
        <a:ext cx="9487428" cy="807299"/>
      </dsp:txXfrm>
    </dsp:sp>
    <dsp:sp modelId="{B2DC3919-0914-4D4B-A847-9CA48BABDAA0}">
      <dsp:nvSpPr>
        <dsp:cNvPr id="0" name=""/>
        <dsp:cNvSpPr/>
      </dsp:nvSpPr>
      <dsp:spPr>
        <a:xfrm rot="5400000">
          <a:off x="-206456" y="4051256"/>
          <a:ext cx="1376377" cy="96346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-5400000">
        <a:off x="1" y="4326531"/>
        <a:ext cx="963464" cy="412913"/>
      </dsp:txXfrm>
    </dsp:sp>
    <dsp:sp modelId="{74766BF2-635B-4D8F-A164-0971CAFCA0E7}">
      <dsp:nvSpPr>
        <dsp:cNvPr id="0" name=""/>
        <dsp:cNvSpPr/>
      </dsp:nvSpPr>
      <dsp:spPr>
        <a:xfrm rot="5400000">
          <a:off x="5146672" y="-473428"/>
          <a:ext cx="1164685" cy="9531101"/>
        </a:xfrm>
        <a:prstGeom prst="round2SameRect">
          <a:avLst/>
        </a:prstGeom>
        <a:solidFill>
          <a:schemeClr val="bg1">
            <a:lumMod val="85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rgbClr val="002060"/>
              </a:solidFill>
            </a:rPr>
            <a:t>Связь и согласованность каждого компонента методической системы образования (целей, задач, содержания, методов, средств, форм организации)</a:t>
          </a:r>
          <a:endParaRPr lang="ru-RU" sz="2400" b="1" kern="1200" dirty="0">
            <a:solidFill>
              <a:srgbClr val="002060"/>
            </a:solidFill>
          </a:endParaRPr>
        </a:p>
      </dsp:txBody>
      <dsp:txXfrm rot="-5400000">
        <a:off x="963465" y="3766634"/>
        <a:ext cx="9474246" cy="105097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0BC9E-F12E-4247-8F3D-EE044D9F7F02}">
      <dsp:nvSpPr>
        <dsp:cNvPr id="0" name=""/>
        <dsp:cNvSpPr/>
      </dsp:nvSpPr>
      <dsp:spPr>
        <a:xfrm rot="5400000">
          <a:off x="-109836" y="104811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-11577" y="235822"/>
        <a:ext cx="458537" cy="196517"/>
      </dsp:txXfrm>
    </dsp:sp>
    <dsp:sp modelId="{C4BD2186-7F0D-4AE2-A3E0-25B5C7B73560}">
      <dsp:nvSpPr>
        <dsp:cNvPr id="0" name=""/>
        <dsp:cNvSpPr/>
      </dsp:nvSpPr>
      <dsp:spPr>
        <a:xfrm rot="5400000">
          <a:off x="5545228" y="-5091715"/>
          <a:ext cx="425785" cy="1062232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развития ребенка</a:t>
          </a:r>
          <a:endParaRPr lang="ru-RU" sz="2600" kern="12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46960" y="27338"/>
        <a:ext cx="10601537" cy="384215"/>
      </dsp:txXfrm>
    </dsp:sp>
    <dsp:sp modelId="{D4DBE76B-1D04-4DAF-A1D8-3EFA98B2BA0E}">
      <dsp:nvSpPr>
        <dsp:cNvPr id="0" name=""/>
        <dsp:cNvSpPr/>
      </dsp:nvSpPr>
      <dsp:spPr>
        <a:xfrm rot="5400000">
          <a:off x="-109836" y="692187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-11577" y="823198"/>
        <a:ext cx="458537" cy="196517"/>
      </dsp:txXfrm>
    </dsp:sp>
    <dsp:sp modelId="{75F37C17-9A2C-4E37-A884-2C352356C369}">
      <dsp:nvSpPr>
        <dsp:cNvPr id="0" name=""/>
        <dsp:cNvSpPr/>
      </dsp:nvSpPr>
      <dsp:spPr>
        <a:xfrm rot="5400000">
          <a:off x="5545228" y="-4504339"/>
          <a:ext cx="425785" cy="10622322"/>
        </a:xfrm>
        <a:prstGeom prst="round2SameRect">
          <a:avLst/>
        </a:prstGeom>
        <a:solidFill>
          <a:schemeClr val="accent6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</a:t>
          </a:r>
          <a:r>
            <a:rPr lang="ru-RU" sz="2400" kern="1200" dirty="0" err="1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предшкольного</a:t>
          </a: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 образования</a:t>
          </a:r>
          <a:endParaRPr lang="ru-RU" sz="2400" kern="12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46960" y="614714"/>
        <a:ext cx="10601537" cy="384215"/>
      </dsp:txXfrm>
    </dsp:sp>
    <dsp:sp modelId="{E3571C6C-EC7E-4A9D-8DD7-526C9AA99E09}">
      <dsp:nvSpPr>
        <dsp:cNvPr id="0" name=""/>
        <dsp:cNvSpPr/>
      </dsp:nvSpPr>
      <dsp:spPr>
        <a:xfrm rot="5400000">
          <a:off x="-109836" y="1279562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11577" y="1410573"/>
        <a:ext cx="458537" cy="196517"/>
      </dsp:txXfrm>
    </dsp:sp>
    <dsp:sp modelId="{17619C79-C371-4055-A406-66BD3FE2C7BA}">
      <dsp:nvSpPr>
        <dsp:cNvPr id="0" name=""/>
        <dsp:cNvSpPr/>
      </dsp:nvSpPr>
      <dsp:spPr>
        <a:xfrm rot="5400000">
          <a:off x="5587966" y="-3991472"/>
          <a:ext cx="362402" cy="1062232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2400" kern="1200" dirty="0" smtClean="0"/>
            <a:t> </a:t>
          </a: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центры дошкольного образования</a:t>
          </a:r>
        </a:p>
      </dsp:txBody>
      <dsp:txXfrm rot="-5400000">
        <a:off x="458007" y="1156178"/>
        <a:ext cx="10604631" cy="327020"/>
      </dsp:txXfrm>
    </dsp:sp>
    <dsp:sp modelId="{06EBEC1C-5AFA-42BF-B6CF-22CCFB3CE459}">
      <dsp:nvSpPr>
        <dsp:cNvPr id="0" name=""/>
        <dsp:cNvSpPr/>
      </dsp:nvSpPr>
      <dsp:spPr>
        <a:xfrm rot="5400000">
          <a:off x="-109836" y="1866938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-11577" y="1997949"/>
        <a:ext cx="458537" cy="196517"/>
      </dsp:txXfrm>
    </dsp:sp>
    <dsp:sp modelId="{28E4D77C-237E-4668-A0FD-FA5BDD25EEC8}">
      <dsp:nvSpPr>
        <dsp:cNvPr id="0" name=""/>
        <dsp:cNvSpPr/>
      </dsp:nvSpPr>
      <dsp:spPr>
        <a:xfrm rot="5400000">
          <a:off x="5556806" y="-3446675"/>
          <a:ext cx="425785" cy="10622322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подготовительные к школе группы на базе СОШ</a:t>
          </a:r>
          <a:endParaRPr lang="ru-RU" sz="2400" kern="12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58538" y="1672378"/>
        <a:ext cx="10601537" cy="384215"/>
      </dsp:txXfrm>
    </dsp:sp>
    <dsp:sp modelId="{005E6EE3-6B96-4219-996B-46D9FEFD23FB}">
      <dsp:nvSpPr>
        <dsp:cNvPr id="0" name=""/>
        <dsp:cNvSpPr/>
      </dsp:nvSpPr>
      <dsp:spPr>
        <a:xfrm rot="5400000">
          <a:off x="-109836" y="2501931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11577" y="2632942"/>
        <a:ext cx="458537" cy="196517"/>
      </dsp:txXfrm>
    </dsp:sp>
    <dsp:sp modelId="{82FEA148-146D-4023-A5D9-1259BAF43EDE}">
      <dsp:nvSpPr>
        <dsp:cNvPr id="0" name=""/>
        <dsp:cNvSpPr/>
      </dsp:nvSpPr>
      <dsp:spPr>
        <a:xfrm rot="5400000">
          <a:off x="5509188" y="-2814142"/>
          <a:ext cx="521020" cy="10622322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образовательные </a:t>
          </a:r>
          <a:r>
            <a:rPr lang="ru-RU" sz="2400" kern="12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комплексы «Школа – детский сад</a:t>
          </a: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» </a:t>
          </a:r>
          <a:endParaRPr lang="ru-RU" sz="2400" kern="12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458537" y="2261943"/>
        <a:ext cx="10596888" cy="470152"/>
      </dsp:txXfrm>
    </dsp:sp>
    <dsp:sp modelId="{7E9E724C-BBDD-45D5-82E9-31859317849A}">
      <dsp:nvSpPr>
        <dsp:cNvPr id="0" name=""/>
        <dsp:cNvSpPr/>
      </dsp:nvSpPr>
      <dsp:spPr>
        <a:xfrm rot="5400000">
          <a:off x="-109836" y="3337656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11577" y="3468667"/>
        <a:ext cx="458537" cy="196517"/>
      </dsp:txXfrm>
    </dsp:sp>
    <dsp:sp modelId="{5BF833D3-16EA-431E-8DA0-2748B0D3BAD0}">
      <dsp:nvSpPr>
        <dsp:cNvPr id="0" name=""/>
        <dsp:cNvSpPr/>
      </dsp:nvSpPr>
      <dsp:spPr>
        <a:xfrm rot="5400000">
          <a:off x="5250139" y="-2022680"/>
          <a:ext cx="922484" cy="10668635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группы </a:t>
          </a:r>
          <a:r>
            <a:rPr lang="ru-RU" sz="2400" kern="12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кратковременного пребывания по подготовке </a:t>
          </a: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детей к </a:t>
          </a:r>
          <a:r>
            <a:rPr lang="ru-RU" sz="2400" kern="1200" dirty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школе на базе ДОУ, СОШ, центров дополнительного образования (как государственных, так и негосударственных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 rot="-5400000">
        <a:off x="377064" y="2895427"/>
        <a:ext cx="10623603" cy="832420"/>
      </dsp:txXfrm>
    </dsp:sp>
    <dsp:sp modelId="{55366275-C23D-477C-A784-14EB211CFEC3}">
      <dsp:nvSpPr>
        <dsp:cNvPr id="0" name=""/>
        <dsp:cNvSpPr/>
      </dsp:nvSpPr>
      <dsp:spPr>
        <a:xfrm rot="5400000">
          <a:off x="-109836" y="3944113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/>
        </a:p>
      </dsp:txBody>
      <dsp:txXfrm rot="-5400000">
        <a:off x="-11577" y="4075124"/>
        <a:ext cx="458537" cy="196517"/>
      </dsp:txXfrm>
    </dsp:sp>
    <dsp:sp modelId="{79B093C9-0C52-46F5-884F-5A4AB61329C7}">
      <dsp:nvSpPr>
        <dsp:cNvPr id="0" name=""/>
        <dsp:cNvSpPr/>
      </dsp:nvSpPr>
      <dsp:spPr>
        <a:xfrm rot="5400000">
          <a:off x="5569386" y="-1184917"/>
          <a:ext cx="400625" cy="10622322"/>
        </a:xfrm>
        <a:prstGeom prst="round2Same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</a:endParaRPr>
        </a:p>
        <a:p>
          <a:pPr marL="0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400" kern="1200" dirty="0" smtClean="0">
              <a:solidFill>
                <a:srgbClr val="002060"/>
              </a:solidFill>
            </a:rPr>
            <a:t> </a:t>
          </a: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прогимназии</a:t>
          </a:r>
          <a:endParaRPr lang="ru-RU" sz="240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</a:endParaRP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solidFill>
              <a:srgbClr val="002060"/>
            </a:solidFill>
          </a:endParaRPr>
        </a:p>
      </dsp:txBody>
      <dsp:txXfrm rot="-5400000">
        <a:off x="458538" y="3945488"/>
        <a:ext cx="10602765" cy="361511"/>
      </dsp:txXfrm>
    </dsp:sp>
    <dsp:sp modelId="{55A2F1AB-B727-4FEE-ACEA-B3F17F76D70B}">
      <dsp:nvSpPr>
        <dsp:cNvPr id="0" name=""/>
        <dsp:cNvSpPr/>
      </dsp:nvSpPr>
      <dsp:spPr>
        <a:xfrm rot="5400000">
          <a:off x="-109836" y="4621446"/>
          <a:ext cx="655054" cy="45853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-11577" y="4752457"/>
        <a:ext cx="458537" cy="196517"/>
      </dsp:txXfrm>
    </dsp:sp>
    <dsp:sp modelId="{B6116932-5A04-4168-9FEA-5A7CB7530037}">
      <dsp:nvSpPr>
        <dsp:cNvPr id="0" name=""/>
        <dsp:cNvSpPr/>
      </dsp:nvSpPr>
      <dsp:spPr>
        <a:xfrm rot="5400000">
          <a:off x="5455270" y="-575079"/>
          <a:ext cx="605700" cy="10622322"/>
        </a:xfrm>
        <a:prstGeom prst="round2Same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rgbClr val="001642"/>
              </a:solidFill>
              <a:latin typeface="Times New Roman" pitchFamily="18" charset="0"/>
              <a:cs typeface="Times New Roman" pitchFamily="18" charset="0"/>
            </a:rPr>
            <a:t>общеобразовательные школы с правом реализации образовательных услуг в сфере дошкольного образования </a:t>
          </a:r>
          <a:endParaRPr lang="ru-RU" sz="2400" kern="1200" dirty="0">
            <a:solidFill>
              <a:srgbClr val="001642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446959" y="4462800"/>
        <a:ext cx="10592754" cy="5465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554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957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74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754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789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431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05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3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86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92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2BAAF-787D-42F2-B8FA-70111FE4DBB1}" type="datetimeFigureOut">
              <a:rPr lang="ru-RU" smtClean="0"/>
              <a:t>05.12.2014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9EB336-4374-45F4-B62C-7B3CF9112B1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6778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12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19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5.png"/><Relationship Id="rId7" Type="http://schemas.openxmlformats.org/officeDocument/2006/relationships/diagramLayout" Target="../diagrams/layou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7.png"/><Relationship Id="rId10" Type="http://schemas.microsoft.com/office/2007/relationships/diagramDrawing" Target="../diagrams/drawing3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 extrusionH="76200">
              <a:extrusionClr>
                <a:schemeClr val="accent5">
                  <a:lumMod val="60000"/>
                  <a:lumOff val="40000"/>
                </a:schemeClr>
              </a:extrusionClr>
            </a:sp3d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sp>
        <p:nvSpPr>
          <p:cNvPr id="7" name="Прямоугольник 6"/>
          <p:cNvSpPr/>
          <p:nvPr/>
        </p:nvSpPr>
        <p:spPr>
          <a:xfrm>
            <a:off x="695177" y="159892"/>
            <a:ext cx="9955651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i="1" dirty="0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средняя общеобразовательная школа № 39 </a:t>
            </a:r>
            <a:r>
              <a:rPr lang="ru-RU" sz="2000" i="1" dirty="0" err="1" smtClean="0">
                <a:solidFill>
                  <a:srgbClr val="00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г.Белгорода</a:t>
            </a:r>
            <a:endParaRPr lang="ru-RU" sz="2000" i="1" dirty="0" smtClean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0882" y="967287"/>
            <a:ext cx="10894357" cy="32932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ПЕДАГОГИЧЕСКИЙ МАРАФОН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ОБЕСПЕЧЕНИЕ ПРЕЕМСТВЕННОСТИ УРОВНЕЙ ДОШКОЛЬНОГО И НАЧАЛЬНОГО ОБРАЗОВАНИЯ  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В УСЛОВИЯХ РЕАЛИЗАЦИИ ФГОС НОО И ПОЭТАПНОГО ВВЕДЕНИЯ ФГОС ДО</a:t>
            </a:r>
          </a:p>
          <a:p>
            <a:pPr algn="ctr"/>
            <a:r>
              <a:rPr lang="ru-RU" sz="3200" b="1" dirty="0" smtClean="0">
                <a:solidFill>
                  <a:srgbClr val="0000FF"/>
                </a:solidFill>
              </a:rPr>
              <a:t>ПРЕЕМСТВЕННОСТЬ. ПРОБЛЕМЫ. ПЕРСПЕКТИВЫ.</a:t>
            </a:r>
            <a:endParaRPr lang="ru-RU" sz="3200" b="1" dirty="0">
              <a:solidFill>
                <a:srgbClr val="0000F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8003" y="4870995"/>
            <a:ext cx="106164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indent="-12700" algn="ctr">
              <a:spcAft>
                <a:spcPts val="0"/>
              </a:spcAft>
            </a:pPr>
            <a:r>
              <a:rPr lang="ru-RU" sz="2800" b="1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Куликова Ирина Николаевна,</a:t>
            </a:r>
            <a:r>
              <a:rPr lang="ru-RU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700" indent="-12700" algn="ctr">
              <a:spcAft>
                <a:spcPts val="0"/>
              </a:spcAft>
            </a:pPr>
            <a:r>
              <a:rPr lang="ru-RU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воспитатель дошкольной подготовительной к школе </a:t>
            </a:r>
            <a:r>
              <a:rPr lang="ru-RU" sz="2800" i="1" dirty="0" smtClean="0">
                <a:solidFill>
                  <a:srgbClr val="00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группы «Пчелки» </a:t>
            </a:r>
            <a:endParaRPr lang="ru-RU" sz="2800" i="1" dirty="0" smtClean="0">
              <a:solidFill>
                <a:srgbClr val="000066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7" name="Picture 3" descr="C:\Users\Ирина\Documents\Ирина\к работе 2013\Подготовка детей к школе\0-887907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4367">
            <a:off x="9456716" y="314085"/>
            <a:ext cx="2551631" cy="1706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" y="-130629"/>
            <a:ext cx="12192002" cy="6988629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174903" y="0"/>
            <a:ext cx="9239306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Проблемы преемственности ДОУ и школы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352" y="2306152"/>
            <a:ext cx="3222016" cy="2148012"/>
          </a:xfrm>
          <a:prstGeom prst="roundRect">
            <a:avLst>
              <a:gd name="adj" fmla="val 16667"/>
            </a:avLst>
          </a:prstGeom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40679" y="487088"/>
            <a:ext cx="3468447" cy="1926838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Нет тесного взаимодействия психологических служб ДОУ и СОШ (преемственности психологического </a:t>
            </a:r>
            <a:r>
              <a:rPr lang="ru-RU" b="1" dirty="0" smtClean="0">
                <a:solidFill>
                  <a:srgbClr val="000099"/>
                </a:solidFill>
              </a:rPr>
              <a:t>сопровождения и проведения квалифицированной коррекции развития ребенка) 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7518" y="2596396"/>
            <a:ext cx="3679986" cy="2012737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Недостаточное </a:t>
            </a:r>
            <a:r>
              <a:rPr lang="ru-RU" b="1" dirty="0">
                <a:solidFill>
                  <a:srgbClr val="000099"/>
                </a:solidFill>
              </a:rPr>
              <a:t>материально-техническое обеспечение и несоответствие существующих пособий новым целям и требованиям обучения в системе преемственного образования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111220" y="732820"/>
            <a:ext cx="2084280" cy="1405719"/>
          </a:xfrm>
          <a:prstGeom prst="roundRect">
            <a:avLst/>
          </a:prstGeom>
          <a:solidFill>
            <a:srgbClr val="92D050"/>
          </a:solidFill>
          <a:ln w="15875">
            <a:solidFill>
              <a:schemeClr val="bg1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99"/>
                </a:solidFill>
              </a:rPr>
              <a:t>Отсутствие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0099"/>
                </a:solidFill>
              </a:rPr>
              <a:t>преемственных</a:t>
            </a:r>
          </a:p>
          <a:p>
            <a:pPr algn="ctr"/>
            <a:r>
              <a:rPr lang="ru-RU" sz="2000" b="1" dirty="0">
                <a:solidFill>
                  <a:srgbClr val="000099"/>
                </a:solidFill>
              </a:rPr>
              <a:t>программ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13786" y="4849391"/>
            <a:ext cx="2746965" cy="1637731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srgbClr val="000099"/>
                </a:solidFill>
              </a:rPr>
              <a:t>Недостаточное</a:t>
            </a:r>
            <a:r>
              <a:rPr lang="ru-RU" b="1" dirty="0" smtClean="0">
                <a:solidFill>
                  <a:srgbClr val="001642"/>
                </a:solidFill>
              </a:rPr>
              <a:t> </a:t>
            </a:r>
            <a:r>
              <a:rPr lang="ru-RU" b="1" dirty="0">
                <a:solidFill>
                  <a:srgbClr val="000099"/>
                </a:solidFill>
              </a:rPr>
              <a:t>использование игровой деятельности при переходе детей в школу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153360" y="4849391"/>
            <a:ext cx="2729552" cy="1637731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0099"/>
                </a:solidFill>
              </a:rPr>
              <a:t>Выбор родителями школы для обучения ребенка и выбор программы обучения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08489" y="616496"/>
            <a:ext cx="2829767" cy="1637731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99"/>
                </a:solidFill>
              </a:rPr>
              <a:t>Организация образования детей</a:t>
            </a:r>
            <a:r>
              <a:rPr lang="ru-RU" b="1" dirty="0">
                <a:solidFill>
                  <a:srgbClr val="000099"/>
                </a:solidFill>
              </a:rPr>
              <a:t>,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ru-RU" b="1" dirty="0">
                <a:solidFill>
                  <a:srgbClr val="000099"/>
                </a:solidFill>
              </a:rPr>
              <a:t>не посещающих ДОУ, ЧДБ, впервые пришедших в старшем дошкольном возрасте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951150" y="4799406"/>
            <a:ext cx="2936051" cy="1737702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dirty="0">
                <a:solidFill>
                  <a:srgbClr val="000099"/>
                </a:solidFill>
              </a:rPr>
              <a:t>Завышенные требования к готовности ребенка к школьному обучению в части школ  </a:t>
            </a:r>
            <a:r>
              <a:rPr lang="ru-RU" sz="1600" dirty="0">
                <a:solidFill>
                  <a:srgbClr val="000099"/>
                </a:solidFill>
              </a:rPr>
              <a:t>(гимназий, лицеев</a:t>
            </a:r>
            <a:r>
              <a:rPr lang="ru-RU" sz="1050" dirty="0">
                <a:solidFill>
                  <a:srgbClr val="000099"/>
                </a:solidFill>
              </a:rPr>
              <a:t>)</a:t>
            </a:r>
            <a:endParaRPr lang="ru-RU" sz="1100" dirty="0">
              <a:solidFill>
                <a:srgbClr val="000099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352431" y="2386627"/>
            <a:ext cx="3534770" cy="2215374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Дублирование занятий в различных образовательных учреждениях (которые посещает ребенок) </a:t>
            </a:r>
            <a:r>
              <a:rPr lang="ru-RU" b="1" dirty="0">
                <a:solidFill>
                  <a:srgbClr val="000099"/>
                </a:solidFill>
              </a:rPr>
              <a:t>и совершенно </a:t>
            </a:r>
            <a:r>
              <a:rPr lang="ru-RU" b="1" dirty="0" smtClean="0">
                <a:solidFill>
                  <a:srgbClr val="000099"/>
                </a:solidFill>
              </a:rPr>
              <a:t>неоправданная, недопустимая перегрузка дошкольников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07518" y="4769648"/>
            <a:ext cx="2681016" cy="1797218"/>
          </a:xfrm>
          <a:prstGeom prst="roundRect">
            <a:avLst/>
          </a:prstGeom>
          <a:ln w="158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</a:rPr>
              <a:t>Работа ГКП нередко </a:t>
            </a:r>
            <a:r>
              <a:rPr lang="ru-RU" b="1" dirty="0">
                <a:solidFill>
                  <a:srgbClr val="000099"/>
                </a:solidFill>
              </a:rPr>
              <a:t>сводится к реализации отдельных направлений </a:t>
            </a:r>
            <a:r>
              <a:rPr lang="ru-RU" b="1" dirty="0" smtClean="0">
                <a:solidFill>
                  <a:srgbClr val="000099"/>
                </a:solidFill>
              </a:rPr>
              <a:t>в </a:t>
            </a:r>
            <a:r>
              <a:rPr lang="ru-RU" b="1" dirty="0">
                <a:solidFill>
                  <a:srgbClr val="000099"/>
                </a:solidFill>
              </a:rPr>
              <a:t>ущерб общему развитию </a:t>
            </a:r>
            <a:r>
              <a:rPr lang="ru-RU" b="1" dirty="0" smtClean="0">
                <a:solidFill>
                  <a:srgbClr val="000099"/>
                </a:solidFill>
              </a:rPr>
              <a:t>ребенка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42882200"/>
              </p:ext>
            </p:extLst>
          </p:nvPr>
        </p:nvGraphicFramePr>
        <p:xfrm>
          <a:off x="409391" y="2111803"/>
          <a:ext cx="5686611" cy="372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405114161"/>
              </p:ext>
            </p:extLst>
          </p:nvPr>
        </p:nvGraphicFramePr>
        <p:xfrm>
          <a:off x="668741" y="142812"/>
          <a:ext cx="11068334" cy="6441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C:\Users\Ирина\Documents\Ирина\к работе 2013\Подготовка детей к школе\17006_m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6788" y="3616658"/>
            <a:ext cx="2511188" cy="2432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69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-12785"/>
            <a:ext cx="12246355" cy="6858000"/>
            <a:chOff x="54354" y="-123692"/>
            <a:chExt cx="12246355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709" y="-123692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54354" y="-114110"/>
              <a:ext cx="7461497" cy="5197853"/>
              <a:chOff x="55441" y="-136017"/>
              <a:chExt cx="7610624" cy="5890217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55441" y="3048145"/>
                <a:ext cx="7610623" cy="2706055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5441" y="-13601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710047" y="123692"/>
            <a:ext cx="8880616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ФОРМЫ РАБОТЫ С ДЕТЬМИ ПО ОСУЩЕСТВЛЕНИЮ </a:t>
            </a:r>
            <a:r>
              <a:rPr lang="ru-RU" sz="2800" b="1" dirty="0" smtClean="0">
                <a:solidFill>
                  <a:srgbClr val="002060"/>
                </a:solidFill>
              </a:rPr>
              <a:t>ПРЕЕМСТВЕННОСТИ В МБОУ СОШ № 39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36093" y="1416164"/>
            <a:ext cx="1919426" cy="997467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0000"/>
                </a:solidFill>
              </a:rPr>
              <a:t>ЭКСКУРСИИ </a:t>
            </a:r>
          </a:p>
          <a:p>
            <a:pPr algn="ctr"/>
            <a:r>
              <a:rPr lang="ru-RU" b="1" dirty="0" smtClean="0">
                <a:solidFill>
                  <a:srgbClr val="920000"/>
                </a:solidFill>
              </a:rPr>
              <a:t>В ШКОЛУ</a:t>
            </a:r>
            <a:endParaRPr lang="ru-RU" b="1" dirty="0">
              <a:solidFill>
                <a:srgbClr val="92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777542" y="1223915"/>
            <a:ext cx="2006221" cy="1066886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920000"/>
                </a:solidFill>
              </a:rPr>
              <a:t>ПОСЕЩЕНИЕ ШКОЛЬНОГО МУЗЕЯ, БИБЛИОТЕКИ</a:t>
            </a:r>
            <a:endParaRPr lang="ru-RU" b="1" dirty="0">
              <a:solidFill>
                <a:srgbClr val="92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460434" y="1070530"/>
            <a:ext cx="3098042" cy="1741660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920000"/>
                </a:solidFill>
              </a:rPr>
              <a:t>Знакомство и взаимодействие дошкольников </a:t>
            </a:r>
            <a:endParaRPr lang="ru-RU" b="1" cap="all" dirty="0" smtClean="0">
              <a:solidFill>
                <a:srgbClr val="920000"/>
              </a:solidFill>
            </a:endParaRPr>
          </a:p>
          <a:p>
            <a:pPr algn="ctr"/>
            <a:r>
              <a:rPr lang="ru-RU" b="1" cap="all" dirty="0" smtClean="0">
                <a:solidFill>
                  <a:srgbClr val="920000"/>
                </a:solidFill>
              </a:rPr>
              <a:t>с </a:t>
            </a:r>
            <a:r>
              <a:rPr lang="ru-RU" b="1" cap="all" dirty="0">
                <a:solidFill>
                  <a:srgbClr val="920000"/>
                </a:solidFill>
              </a:rPr>
              <a:t>учителями и учениками начальной школы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2049" y="4808447"/>
            <a:ext cx="2727514" cy="1659015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>
                <a:solidFill>
                  <a:srgbClr val="920000"/>
                </a:solidFill>
              </a:rPr>
              <a:t>Участие в совместной образовательной и проектной деятельности</a:t>
            </a:r>
          </a:p>
          <a:p>
            <a:pPr algn="ctr"/>
            <a:endParaRPr lang="ru-RU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969964" y="2716930"/>
            <a:ext cx="2451685" cy="1802308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b="1" cap="all" dirty="0" smtClean="0">
              <a:solidFill>
                <a:srgbClr val="920000"/>
              </a:solidFill>
            </a:endParaRPr>
          </a:p>
          <a:p>
            <a:pPr lvl="0" algn="ctr"/>
            <a:endParaRPr lang="ru-RU" sz="800" b="1" cap="all" dirty="0">
              <a:solidFill>
                <a:srgbClr val="920000"/>
              </a:solidFill>
            </a:endParaRPr>
          </a:p>
          <a:p>
            <a:pPr lvl="0" algn="ctr"/>
            <a:r>
              <a:rPr lang="ru-RU" b="1" cap="all" dirty="0" smtClean="0">
                <a:solidFill>
                  <a:srgbClr val="920000"/>
                </a:solidFill>
              </a:rPr>
              <a:t>Участие </a:t>
            </a:r>
            <a:r>
              <a:rPr lang="ru-RU" b="1" cap="all" dirty="0">
                <a:solidFill>
                  <a:srgbClr val="920000"/>
                </a:solidFill>
              </a:rPr>
              <a:t>в ярмарках, совместных выставках творческих работ</a:t>
            </a:r>
          </a:p>
          <a:p>
            <a:pPr algn="ctr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680" y="2812190"/>
            <a:ext cx="19875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8497763" y="2723241"/>
            <a:ext cx="2565780" cy="1591387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b="1" cap="all" dirty="0">
                <a:solidFill>
                  <a:srgbClr val="920000"/>
                </a:solidFill>
              </a:rPr>
              <a:t>Организация встреч и бесед с бывшими воспитанниками детского сада </a:t>
            </a:r>
            <a:r>
              <a:rPr lang="ru-RU" b="1" cap="all" dirty="0" smtClean="0">
                <a:solidFill>
                  <a:srgbClr val="920000"/>
                </a:solidFill>
              </a:rPr>
              <a:t> (</a:t>
            </a:r>
            <a:r>
              <a:rPr lang="ru-RU" b="1" cap="all" dirty="0" err="1" smtClean="0">
                <a:solidFill>
                  <a:srgbClr val="920000"/>
                </a:solidFill>
              </a:rPr>
              <a:t>дг</a:t>
            </a:r>
            <a:r>
              <a:rPr lang="ru-RU" b="1" cap="all" dirty="0" smtClean="0">
                <a:solidFill>
                  <a:srgbClr val="920000"/>
                </a:solidFill>
              </a:rPr>
              <a:t>)</a:t>
            </a:r>
            <a:endParaRPr lang="ru-RU" b="1" cap="all" dirty="0">
              <a:solidFill>
                <a:srgbClr val="92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73762" y="4837335"/>
            <a:ext cx="3271387" cy="1893221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b="1" cap="all" dirty="0" smtClean="0">
              <a:solidFill>
                <a:srgbClr val="920000"/>
              </a:solidFill>
            </a:endParaRPr>
          </a:p>
          <a:p>
            <a:pPr lvl="0" algn="ctr"/>
            <a:r>
              <a:rPr lang="ru-RU" b="1" cap="all" dirty="0" smtClean="0">
                <a:solidFill>
                  <a:srgbClr val="920000"/>
                </a:solidFill>
              </a:rPr>
              <a:t>Проведение </a:t>
            </a:r>
            <a:r>
              <a:rPr lang="ru-RU" b="1" cap="all" dirty="0">
                <a:solidFill>
                  <a:srgbClr val="920000"/>
                </a:solidFill>
              </a:rPr>
              <a:t>совместных праздников и спортивных соревнований дошкольников и первоклассников</a:t>
            </a:r>
          </a:p>
          <a:p>
            <a:pPr algn="ctr"/>
            <a:endParaRPr lang="ru-RU" dirty="0"/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8427490" y="4837335"/>
            <a:ext cx="2552128" cy="1366986"/>
          </a:xfrm>
          <a:prstGeom prst="roundRect">
            <a:avLst/>
          </a:prstGeom>
          <a:solidFill>
            <a:srgbClr val="F7947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>
                <a:solidFill>
                  <a:srgbClr val="920000"/>
                </a:solidFill>
              </a:rPr>
              <a:t>Участие в театрализованной деятельности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01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13647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710047" y="123692"/>
            <a:ext cx="8525436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ВЗАИМОДЕЙСТВИЕ ПЕДАГОГОВ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ПО ОСУЩЕСТВЛЕНИЮ ПРЕЕМСТВЕННОСТИ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23960" y="3275462"/>
            <a:ext cx="2857289" cy="1610810"/>
          </a:xfrm>
          <a:prstGeom prst="roundRect">
            <a:avLst/>
          </a:prstGeom>
          <a:solidFill>
            <a:schemeClr val="accent1"/>
          </a:solidFill>
          <a:ln>
            <a:solidFill>
              <a:srgbClr val="0000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cap="all" dirty="0" smtClean="0">
              <a:solidFill>
                <a:srgbClr val="000099"/>
              </a:solidFill>
            </a:endParaRPr>
          </a:p>
          <a:p>
            <a:pPr lvl="0" algn="ctr"/>
            <a:r>
              <a:rPr lang="ru-RU" b="1" cap="all" dirty="0" smtClean="0">
                <a:solidFill>
                  <a:srgbClr val="000099"/>
                </a:solidFill>
              </a:rPr>
              <a:t>Проведение </a:t>
            </a:r>
            <a:r>
              <a:rPr lang="ru-RU" b="1" cap="all" dirty="0">
                <a:solidFill>
                  <a:srgbClr val="000099"/>
                </a:solidFill>
              </a:rPr>
              <a:t>совместных педагогических советов, деловых игр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23960" y="1323833"/>
            <a:ext cx="2526172" cy="1624083"/>
          </a:xfrm>
          <a:prstGeom prst="roundRect">
            <a:avLst/>
          </a:prstGeom>
          <a:ln>
            <a:solidFill>
              <a:srgbClr val="0000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Проведение заседаний за круглым столом педагогов ДОУ и  учителей СОШ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184078" y="1423376"/>
            <a:ext cx="2797792" cy="1883765"/>
          </a:xfrm>
          <a:prstGeom prst="roundRect">
            <a:avLst/>
          </a:prstGeom>
          <a:ln>
            <a:solidFill>
              <a:srgbClr val="0000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Проведение психологических и коммуникативных тренингов для воспитателей и учителей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66095" y="5221079"/>
            <a:ext cx="2573018" cy="1392072"/>
          </a:xfrm>
          <a:prstGeom prst="round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Оформление карты выпускника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60311" y="4080867"/>
            <a:ext cx="2596904" cy="1678487"/>
          </a:xfrm>
          <a:prstGeom prst="roundRect">
            <a:avLst/>
          </a:prstGeom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Взаимодействие медицинских работников, психологов ДОУ и СОШ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464141" y="1641143"/>
            <a:ext cx="2797792" cy="1992572"/>
          </a:xfrm>
          <a:prstGeom prst="roundRect">
            <a:avLst/>
          </a:prstGeom>
          <a:ln>
            <a:solidFill>
              <a:srgbClr val="000099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Проведение открытых показов непосредственно образовательной деятельности в ДОУ и открытых уроков </a:t>
            </a:r>
            <a:endParaRPr lang="ru-RU" b="1" cap="all" dirty="0" smtClean="0">
              <a:solidFill>
                <a:srgbClr val="000099"/>
              </a:solidFill>
            </a:endParaRPr>
          </a:p>
          <a:p>
            <a:pPr algn="ctr"/>
            <a:r>
              <a:rPr lang="ru-RU" b="1" cap="all" dirty="0" smtClean="0">
                <a:solidFill>
                  <a:srgbClr val="000099"/>
                </a:solidFill>
              </a:rPr>
              <a:t>в </a:t>
            </a:r>
            <a:r>
              <a:rPr lang="ru-RU" b="1" cap="all" dirty="0">
                <a:solidFill>
                  <a:srgbClr val="000099"/>
                </a:solidFill>
              </a:rPr>
              <a:t>школе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475173" y="4000799"/>
            <a:ext cx="2506697" cy="1429603"/>
          </a:xfrm>
          <a:prstGeom prst="roundRect">
            <a:avLst/>
          </a:prstGeom>
          <a:solidFill>
            <a:schemeClr val="accent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0099"/>
                </a:solidFill>
              </a:rPr>
              <a:t>Педагогические и психологические наблюдения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" y="75292"/>
            <a:ext cx="1890639" cy="190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96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1710047" y="123692"/>
            <a:ext cx="8525436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ФОРМЫ ОСУЩЕСТВЛЕНИЯ ПРЕЕМСТВЕННОСТИ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СОТРУДНИЧЕСТВО С РОДИТЕЛЯМИ</a:t>
            </a:r>
            <a:endParaRPr lang="ru-RU" sz="2800" b="1" dirty="0">
              <a:solidFill>
                <a:srgbClr val="0033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58173" y="1145415"/>
            <a:ext cx="3075654" cy="1741660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3300"/>
                </a:solidFill>
              </a:rPr>
              <a:t>Проведение совместных родительских собраний с педагогами ДОУ и учителями СОШ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634843" y="4981430"/>
            <a:ext cx="2074460" cy="1306175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3300"/>
                </a:solidFill>
              </a:rPr>
              <a:t>Проведение консультаций педагогами ДОУ и СОШ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6691" y="1376806"/>
            <a:ext cx="1897039" cy="1087810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 smtClean="0">
                <a:solidFill>
                  <a:srgbClr val="003300"/>
                </a:solidFill>
              </a:rPr>
              <a:t>Дни открытых дверей</a:t>
            </a:r>
            <a:endParaRPr lang="ru-RU" b="1" cap="all" dirty="0">
              <a:solidFill>
                <a:srgbClr val="0033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46352" y="2799795"/>
            <a:ext cx="2961565" cy="1614446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800" b="1" cap="all" dirty="0" smtClean="0">
              <a:solidFill>
                <a:srgbClr val="003300"/>
              </a:solidFill>
            </a:endParaRPr>
          </a:p>
          <a:p>
            <a:pPr lvl="0" algn="ctr"/>
            <a:r>
              <a:rPr lang="ru-RU" b="1" cap="all" dirty="0" smtClean="0">
                <a:solidFill>
                  <a:srgbClr val="003300"/>
                </a:solidFill>
              </a:rPr>
              <a:t>Презентации </a:t>
            </a:r>
            <a:r>
              <a:rPr lang="ru-RU" b="1" cap="all" dirty="0">
                <a:solidFill>
                  <a:srgbClr val="003300"/>
                </a:solidFill>
              </a:rPr>
              <a:t>по вопросам воспитания и образования детей в современных условиях</a:t>
            </a: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414806" y="3010527"/>
            <a:ext cx="2220037" cy="1002918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solidFill>
                  <a:srgbClr val="003300"/>
                </a:solidFill>
              </a:rPr>
              <a:t>Творческие мастерские (мастер-классы) </a:t>
            </a:r>
            <a:endParaRPr lang="ru-RU" b="1" cap="all" dirty="0">
              <a:solidFill>
                <a:srgbClr val="0033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079136" y="1353520"/>
            <a:ext cx="2156347" cy="1325451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>
                <a:solidFill>
                  <a:srgbClr val="003300"/>
                </a:solidFill>
              </a:rPr>
              <a:t>Круглые столы, дискуссионные </a:t>
            </a:r>
            <a:r>
              <a:rPr lang="ru-RU" b="1" cap="all" dirty="0" smtClean="0">
                <a:solidFill>
                  <a:srgbClr val="003300"/>
                </a:solidFill>
              </a:rPr>
              <a:t>встречи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615343" y="5003099"/>
            <a:ext cx="1992574" cy="1325450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cap="all" dirty="0" smtClean="0">
                <a:solidFill>
                  <a:srgbClr val="003300"/>
                </a:solidFill>
              </a:rPr>
              <a:t>Встречи родителей </a:t>
            </a:r>
            <a:r>
              <a:rPr lang="ru-RU" b="1" cap="all" dirty="0">
                <a:solidFill>
                  <a:srgbClr val="003300"/>
                </a:solidFill>
              </a:rPr>
              <a:t>с будущими учителями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941037" y="2915997"/>
            <a:ext cx="2987106" cy="1501254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3300"/>
                </a:solidFill>
              </a:rPr>
              <a:t>Информационный материал: </a:t>
            </a:r>
            <a:endParaRPr lang="ru-RU" b="1" cap="all" dirty="0" smtClean="0">
              <a:solidFill>
                <a:srgbClr val="003300"/>
              </a:solidFill>
            </a:endParaRPr>
          </a:p>
          <a:p>
            <a:pPr algn="ctr"/>
            <a:r>
              <a:rPr lang="ru-RU" b="1" cap="all" dirty="0" smtClean="0">
                <a:solidFill>
                  <a:srgbClr val="003300"/>
                </a:solidFill>
              </a:rPr>
              <a:t>стенды</a:t>
            </a:r>
            <a:r>
              <a:rPr lang="ru-RU" b="1" cap="all" dirty="0">
                <a:solidFill>
                  <a:srgbClr val="003300"/>
                </a:solidFill>
              </a:rPr>
              <a:t>, ширмы, папки-передвижки, фотовыставки и др</a:t>
            </a:r>
            <a:r>
              <a:rPr lang="ru-RU" dirty="0"/>
              <a:t>.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92716" y="3070133"/>
            <a:ext cx="2056981" cy="943312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3300"/>
                </a:solidFill>
              </a:rPr>
              <a:t>Тематические досуги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558170" y="4213148"/>
            <a:ext cx="3254991" cy="2370700"/>
          </a:xfrm>
          <a:prstGeom prst="roundRect">
            <a:avLst/>
          </a:prstGeom>
          <a:solidFill>
            <a:srgbClr val="3FFF3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cap="all" dirty="0">
                <a:solidFill>
                  <a:srgbClr val="003300"/>
                </a:solidFill>
              </a:rPr>
              <a:t>Анкетирование, тестирование родителей для изучения самочувствия семьи в преддверии школьной жизни ребенка и в период адаптации к школе</a:t>
            </a: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79" y="191327"/>
            <a:ext cx="1890712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35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4280" y="226992"/>
            <a:ext cx="980701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преемственности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дошкольной группы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 39 (из опыта работы)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88620" y="1848701"/>
            <a:ext cx="10602673" cy="2164744"/>
          </a:xfrm>
          <a:prstGeom prst="roundRect">
            <a:avLst/>
          </a:prstGeom>
          <a:solidFill>
            <a:srgbClr val="3333E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                     Дошкольные </a:t>
            </a:r>
            <a:r>
              <a:rPr lang="ru-RU" sz="2400" dirty="0"/>
              <a:t>образовательные группы </a:t>
            </a:r>
            <a:r>
              <a:rPr lang="ru-RU" sz="2400" dirty="0" smtClean="0"/>
              <a:t>на базе СОШ являются самостоятельными </a:t>
            </a:r>
            <a:r>
              <a:rPr lang="ru-RU" sz="2400" dirty="0"/>
              <a:t>структурными подразделениями общеобразовательных учреждений, </a:t>
            </a:r>
            <a:r>
              <a:rPr lang="ru-RU" sz="2400" dirty="0" smtClean="0"/>
              <a:t>цель </a:t>
            </a:r>
            <a:r>
              <a:rPr lang="ru-RU" sz="2400" dirty="0"/>
              <a:t>которых </a:t>
            </a:r>
            <a:r>
              <a:rPr lang="ru-RU" sz="2400" dirty="0" smtClean="0"/>
              <a:t> - полноценное </a:t>
            </a:r>
            <a:r>
              <a:rPr lang="ru-RU" sz="2400" dirty="0"/>
              <a:t>развитие детей дошкольного возраста, реализация общеобразовательной программы дошкольного образования в полном объеме.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8620" y="4325739"/>
            <a:ext cx="10356260" cy="1556445"/>
          </a:xfrm>
          <a:prstGeom prst="roundRect">
            <a:avLst/>
          </a:prstGeom>
          <a:solidFill>
            <a:srgbClr val="3333E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Преемственность  </a:t>
            </a:r>
            <a:r>
              <a:rPr lang="ru-RU" sz="2400" dirty="0"/>
              <a:t>между дошкольной и школьной ступенью обучения осуществляется </a:t>
            </a:r>
            <a:r>
              <a:rPr lang="ru-RU" sz="2400" dirty="0" smtClean="0"/>
              <a:t>Программой </a:t>
            </a:r>
            <a:r>
              <a:rPr lang="ru-RU" sz="2400" dirty="0"/>
              <a:t>преемственности </a:t>
            </a:r>
            <a:r>
              <a:rPr lang="ru-RU" sz="2400" dirty="0" smtClean="0"/>
              <a:t>в работе </a:t>
            </a:r>
            <a:r>
              <a:rPr lang="ru-RU" sz="2400" dirty="0"/>
              <a:t>МБОУ СОШ № </a:t>
            </a:r>
            <a:r>
              <a:rPr lang="ru-RU" sz="2400" dirty="0" smtClean="0"/>
              <a:t>39 с дошкольной группой в этом учреждении, а также с МАДОУ ЦРР – д/с № 69 и  МБДОУ ЦРР – д/с № 70.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4" y="142504"/>
            <a:ext cx="1974427" cy="19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2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11554" y="120732"/>
            <a:ext cx="1244336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1348389" y="277561"/>
            <a:ext cx="980701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преемственности дошкольной группы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 39 (из опыта работы)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3409" y="1354779"/>
            <a:ext cx="11476975" cy="1426522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Реализация общего подхода </a:t>
            </a:r>
            <a:r>
              <a:rPr lang="ru-RU" sz="2400" dirty="0"/>
              <a:t>к обучению и воспитанию, </a:t>
            </a:r>
            <a:r>
              <a:rPr lang="ru-RU" sz="2400" dirty="0" smtClean="0"/>
              <a:t>взаимодействие педагогов с учетом </a:t>
            </a:r>
            <a:r>
              <a:rPr lang="ru-RU" sz="2400" dirty="0"/>
              <a:t>общих воспитательных принципов </a:t>
            </a:r>
            <a:r>
              <a:rPr lang="ru-RU" sz="2400" dirty="0" smtClean="0"/>
              <a:t> </a:t>
            </a:r>
            <a:r>
              <a:rPr lang="ru-RU" sz="2400" dirty="0"/>
              <a:t>создаёт наилучшие условия для перехода ребёнка от дошкольного обучения к обучению в начальной </a:t>
            </a:r>
            <a:r>
              <a:rPr lang="ru-RU" sz="2400" dirty="0" smtClean="0"/>
              <a:t>школе. </a:t>
            </a:r>
            <a:endParaRPr lang="ru-RU" sz="24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565" y="2864617"/>
            <a:ext cx="2087919" cy="2107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7086876" y="3253989"/>
            <a:ext cx="4903507" cy="288455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Единое </a:t>
            </a:r>
            <a:r>
              <a:rPr lang="ru-RU" sz="2400" dirty="0" smtClean="0">
                <a:solidFill>
                  <a:schemeClr val="bg1"/>
                </a:solidFill>
              </a:rPr>
              <a:t>педагогическое</a:t>
            </a:r>
            <a:r>
              <a:rPr lang="ru-RU" sz="2400" dirty="0" smtClean="0"/>
              <a:t>, медико-психологическое сопровождение ребенка от старшего дошкольного к младшего школьному возрасту на базе общеобразовательного учреждения.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4809" y="3292090"/>
            <a:ext cx="4682756" cy="2846451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Единое территориальное </a:t>
            </a:r>
            <a:r>
              <a:rPr lang="ru-RU" sz="2400" dirty="0"/>
              <a:t>расположение, общие традиции учебного заведения, общность окружения – все эти факторы обеспечивают лёгкую адаптацию </a:t>
            </a:r>
            <a:r>
              <a:rPr lang="ru-RU" sz="2400" dirty="0" smtClean="0"/>
              <a:t>детей  к новым учебным условиям.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359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97569" y="14494"/>
            <a:ext cx="12443360" cy="6858000"/>
            <a:chOff x="-201681" y="-71660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01681" y="-7166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01681" y="-70845"/>
              <a:ext cx="7461496" cy="5226629"/>
              <a:chOff x="-205712" y="-86989"/>
              <a:chExt cx="7610624" cy="5922827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205711" y="3129782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05712" y="-86989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4" name="Прямоугольник 3"/>
          <p:cNvSpPr/>
          <p:nvPr/>
        </p:nvSpPr>
        <p:spPr>
          <a:xfrm>
            <a:off x="296885" y="112654"/>
            <a:ext cx="116935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преемственности дошкольной группы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СОШ № 39 (из опыта работы)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937" y="3443494"/>
            <a:ext cx="1890712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6965277" y="3622552"/>
            <a:ext cx="5025108" cy="2599131"/>
          </a:xfrm>
          <a:prstGeom prst="roundRect">
            <a:avLst/>
          </a:prstGeom>
          <a:solidFill>
            <a:srgbClr val="3333E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Для родителей открывается возможность устройства ребенка по </a:t>
            </a:r>
            <a:r>
              <a:rPr lang="ru-RU" sz="2400" dirty="0"/>
              <a:t>преимуществу в первые классы </a:t>
            </a:r>
            <a:r>
              <a:rPr lang="ru-RU" sz="2400" dirty="0" smtClean="0"/>
              <a:t>этого общеобразовательного учреждения; они знакомятся с программами НОО, учителями, школьной жизнью в целом.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8904" y="3642292"/>
            <a:ext cx="4595750" cy="2640845"/>
          </a:xfrm>
          <a:prstGeom prst="roundRect">
            <a:avLst/>
          </a:prstGeom>
          <a:solidFill>
            <a:srgbClr val="3333E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/>
              <a:t>Нахождение дошкольников в условиях школы повышает  у них ответственность, дисциплинированность, мотивационную готовность к обучению в школе.</a:t>
            </a:r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10901" y="1539295"/>
            <a:ext cx="5448091" cy="1900767"/>
          </a:xfrm>
          <a:prstGeom prst="roundRect">
            <a:avLst/>
          </a:prstGeom>
          <a:solidFill>
            <a:srgbClr val="3333E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Дошкольники знакомятся с учителями, жизнью учеников, участвуют </a:t>
            </a:r>
            <a:r>
              <a:rPr lang="ru-RU" sz="2400" dirty="0" smtClean="0"/>
              <a:t>                 в </a:t>
            </a:r>
            <a:r>
              <a:rPr lang="ru-RU" sz="2400" dirty="0"/>
              <a:t>совместных праздниках, конкурсах, мероприятиях, проектах </a:t>
            </a:r>
            <a:r>
              <a:rPr lang="ru-RU" sz="2400" dirty="0" smtClean="0"/>
              <a:t>и </a:t>
            </a:r>
            <a:r>
              <a:rPr lang="ru-RU" sz="2400" dirty="0"/>
              <a:t>т.д.</a:t>
            </a:r>
          </a:p>
          <a:p>
            <a:pPr algn="ctr"/>
            <a:endParaRPr lang="ru-RU" sz="2400" dirty="0"/>
          </a:p>
        </p:txBody>
      </p:sp>
      <p:pic>
        <p:nvPicPr>
          <p:cNvPr id="2050" name="Picture 2" descr="C:\Users\Ирина\Pictures\фотографии\DCIM\100NIKON\DSCN254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19389">
            <a:off x="8988060" y="869708"/>
            <a:ext cx="3050001" cy="1945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051" name="Picture 3" descr="C:\Users\Ирина\Documents\Ирина\марафон\Новая папка\картинки\DSCN05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103607">
            <a:off x="56859" y="953520"/>
            <a:ext cx="3288861" cy="2096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6535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44646"/>
            <a:ext cx="12192000" cy="6858000"/>
            <a:chOff x="-130629" y="44646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629" y="44646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130628" y="44646"/>
              <a:ext cx="7500912" cy="5207432"/>
              <a:chOff x="-133239" y="43886"/>
              <a:chExt cx="7650828" cy="5901072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33239" y="3238902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93035" y="43886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382137" y="159317"/>
            <a:ext cx="1156444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1" algn="ctr"/>
            <a:r>
              <a:rPr lang="ru-RU" sz="28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Проблемы, возникающие на этапе формирования дошкольной группы</a:t>
            </a:r>
            <a:endParaRPr lang="ru-RU" sz="28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570317288"/>
              </p:ext>
            </p:extLst>
          </p:nvPr>
        </p:nvGraphicFramePr>
        <p:xfrm>
          <a:off x="565141" y="873456"/>
          <a:ext cx="11198432" cy="5336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460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374402492"/>
              </p:ext>
            </p:extLst>
          </p:nvPr>
        </p:nvGraphicFramePr>
        <p:xfrm>
          <a:off x="633380" y="195967"/>
          <a:ext cx="11198432" cy="489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C:\Users\Ирина\Documents\Ирина\к работе 2013\картинки\71003006_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2555" y="3964734"/>
            <a:ext cx="2941378" cy="2387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Ирина\Documents\Ирина\к работе 2013\картинки\iStock_000021847980Small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89" y="4058092"/>
            <a:ext cx="3447410" cy="229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4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C265A2F6-8734-45B9-83A6-B9177084C9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363463" y="345390"/>
            <a:ext cx="8525436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Федеральный закон от 29 декабря 2012 г.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«Об образовании в Российской Федерации»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24593926"/>
              </p:ext>
            </p:extLst>
          </p:nvPr>
        </p:nvGraphicFramePr>
        <p:xfrm>
          <a:off x="2166789" y="1639076"/>
          <a:ext cx="9273336" cy="43765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Users\Ирина\Documents\Ирина\к работе 2013\Подготовка детей к школе\school adaptaci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77" y="883999"/>
            <a:ext cx="1859482" cy="2719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10846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9304A9-2E49-4F8B-8423-47E04EC76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29304A9-2E49-4F8B-8423-47E04EC76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29304A9-2E49-4F8B-8423-47E04EC76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62531E-6939-48D0-A8C6-A1F32ACB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FF62531E-6939-48D0-A8C6-A1F32ACBE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FF62531E-6939-48D0-A8C6-A1F32ACBE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08DFCD-A578-494E-9EE8-D48E8AF77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D408DFCD-A578-494E-9EE8-D48E8AF77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D408DFCD-A578-494E-9EE8-D48E8AF77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5DEC57-3CF3-49F6-914B-5B4542CE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2F5DEC57-3CF3-49F6-914B-5B4542CED3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2F5DEC57-3CF3-49F6-914B-5B4542CED3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" y="44646"/>
            <a:ext cx="12192000" cy="6858000"/>
            <a:chOff x="-130629" y="44646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629" y="44646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130628" y="44646"/>
              <a:ext cx="7500912" cy="5207432"/>
              <a:chOff x="-133239" y="43886"/>
              <a:chExt cx="7650828" cy="5901072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33239" y="3238902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93035" y="43886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45832214"/>
              </p:ext>
            </p:extLst>
          </p:nvPr>
        </p:nvGraphicFramePr>
        <p:xfrm>
          <a:off x="819398" y="385654"/>
          <a:ext cx="11198432" cy="5730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0947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8B8AC4F7-CA45-4314-9D56-5AC59EC29C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50091F-E453-4055-AD88-8B45F9A2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graphicEl>
                                              <a:dgm id="{9950091F-E453-4055-AD88-8B45F9A2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9950091F-E453-4055-AD88-8B45F9A2B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graphicEl>
                                              <a:dgm id="{4D2387D7-5141-44BF-AB2E-61847FA774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CB17E7-F5C5-4D2A-B181-9770FE971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graphicEl>
                                              <a:dgm id="{C6CB17E7-F5C5-4D2A-B181-9770FE971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C6CB17E7-F5C5-4D2A-B181-9770FE971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8DBE60-CCCE-43EE-8B5A-291A38C0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EE8DBE60-CCCE-43EE-8B5A-291A38C0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graphicEl>
                                              <a:dgm id="{EE8DBE60-CCCE-43EE-8B5A-291A38C00C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E826EF-BC31-4079-B041-CDE01EA4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68E826EF-BC31-4079-B041-CDE01EA4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graphicEl>
                                              <a:dgm id="{68E826EF-BC31-4079-B041-CDE01EA4F3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 rot="21600000">
            <a:off x="559558" y="61139"/>
            <a:ext cx="11327642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lvl="1" algn="ctr"/>
            <a:r>
              <a:rPr lang="ru-RU" sz="2800" b="1" dirty="0" smtClean="0">
                <a:solidFill>
                  <a:srgbClr val="002060"/>
                </a:solidFill>
              </a:rPr>
              <a:t>Перспективы создания единого образовательного пространства: дошкольное – начальное общее образование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137575003"/>
              </p:ext>
            </p:extLst>
          </p:nvPr>
        </p:nvGraphicFramePr>
        <p:xfrm>
          <a:off x="313899" y="1064525"/>
          <a:ext cx="11281770" cy="5513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2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DB6D8E-CCD9-4AEF-AC81-290063D9B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graphicEl>
                                              <a:dgm id="{9BDB6D8E-CCD9-4AEF-AC81-290063D9B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9BDB6D8E-CCD9-4AEF-AC81-290063D9B4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0EBDC5-9C8A-446E-99E5-CBD15F31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graphicEl>
                                              <a:dgm id="{650EBDC5-9C8A-446E-99E5-CBD15F31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graphicEl>
                                              <a:dgm id="{650EBDC5-9C8A-446E-99E5-CBD15F31D4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9908A2-4984-4AA2-BCAB-4A27277EB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graphicEl>
                                              <a:dgm id="{389908A2-4984-4AA2-BCAB-4A27277EB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graphicEl>
                                              <a:dgm id="{389908A2-4984-4AA2-BCAB-4A27277EB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E005C8-B3E0-44B9-8A30-B39AC88F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graphicEl>
                                              <a:dgm id="{DFE005C8-B3E0-44B9-8A30-B39AC88F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graphicEl>
                                              <a:dgm id="{DFE005C8-B3E0-44B9-8A30-B39AC88FF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0" cy="6858000"/>
            <a:chOff x="0" y="-291502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291502"/>
              <a:ext cx="12192000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grpSp>
          <p:nvGrpSpPr>
            <p:cNvPr id="17" name="Группа 16"/>
            <p:cNvGrpSpPr/>
            <p:nvPr/>
          </p:nvGrpSpPr>
          <p:grpSpPr>
            <a:xfrm>
              <a:off x="0" y="-291502"/>
              <a:ext cx="7461496" cy="5207432"/>
              <a:chOff x="0" y="-337038"/>
              <a:chExt cx="7610624" cy="5901072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1" y="285797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0" y="-337038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</p:grp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09449"/>
            <a:ext cx="2098698" cy="211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37983" y="941698"/>
            <a:ext cx="966261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Качество образования </a:t>
            </a:r>
            <a:r>
              <a:rPr lang="ru-RU" sz="3600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согласования интересов детей, родителей   </a:t>
            </a:r>
            <a:r>
              <a:rPr lang="ru-RU" sz="3600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и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педагогов на всех ступенях образования.</a:t>
            </a:r>
          </a:p>
          <a:p>
            <a:pPr algn="ctr"/>
            <a:endParaRPr lang="ru-RU" sz="1200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непрерывности образования </a:t>
            </a:r>
            <a:r>
              <a:rPr lang="ru-RU" sz="3600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должно быть   с учетом естественного развития ребенка,  с содержанием образовательного пространства и педагогической поддержки. </a:t>
            </a:r>
          </a:p>
        </p:txBody>
      </p:sp>
    </p:spTree>
    <p:extLst>
      <p:ext uri="{BB962C8B-B14F-4D97-AF65-F5344CB8AC3E}">
        <p14:creationId xmlns:p14="http://schemas.microsoft.com/office/powerpoint/2010/main" val="356344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2517555" y="408091"/>
            <a:ext cx="8969945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Приказ Министерства образования и науки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Российской Федерации от 17 октября 2013 года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</a:rPr>
              <a:t> № 1155 «Об утверждении Федерального государственного образовательного стандарта дошкольного образования» </a:t>
            </a:r>
          </a:p>
        </p:txBody>
      </p:sp>
      <p:pic>
        <p:nvPicPr>
          <p:cNvPr id="4098" name="Picture 2" descr="C:\Users\Ирина\Documents\Ирина\к работе 2013\Подготовка детей к школе\school adaptaci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55" y="287670"/>
            <a:ext cx="2148300" cy="3141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114510" y="3041137"/>
            <a:ext cx="5776034" cy="77572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ВСТУПИЛ В СИЛУ С 1 ЯНВАРЯ 2014 ГОДА</a:t>
            </a:r>
            <a:endParaRPr lang="ru-RU" sz="2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7797" y="4176380"/>
            <a:ext cx="11395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Постановление </a:t>
            </a:r>
            <a:r>
              <a:rPr lang="ru-RU" sz="3200" b="1" dirty="0">
                <a:solidFill>
                  <a:srgbClr val="002060"/>
                </a:solidFill>
              </a:rPr>
              <a:t>Правительства Белгородской области </a:t>
            </a:r>
            <a:r>
              <a:rPr lang="ru-RU" sz="3200" b="1" dirty="0" smtClean="0">
                <a:solidFill>
                  <a:srgbClr val="002060"/>
                </a:solidFill>
              </a:rPr>
              <a:t>                             от </a:t>
            </a:r>
            <a:r>
              <a:rPr lang="ru-RU" sz="3200" b="1" dirty="0">
                <a:solidFill>
                  <a:srgbClr val="002060"/>
                </a:solidFill>
              </a:rPr>
              <a:t>28 октября 2013 г. № 431-пп «Об утверждении Стратегии развития дошкольного, общего и дополнительного образования Белгородской области на 2013-2020 годы»</a:t>
            </a:r>
          </a:p>
        </p:txBody>
      </p:sp>
    </p:spTree>
    <p:extLst>
      <p:ext uri="{BB962C8B-B14F-4D97-AF65-F5344CB8AC3E}">
        <p14:creationId xmlns:p14="http://schemas.microsoft.com/office/powerpoint/2010/main" val="367500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96212" y="-50848"/>
            <a:ext cx="12711448" cy="7159984"/>
            <a:chOff x="0" y="-1"/>
            <a:chExt cx="12192000" cy="685800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284108" y="-1"/>
              <a:ext cx="7461496" cy="5207432"/>
              <a:chOff x="289786" y="-6708"/>
              <a:chExt cx="7610624" cy="5901072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289786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89786" y="-6708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2212043" y="712263"/>
            <a:ext cx="7694938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ЧТО ТАКОЕ </a:t>
            </a:r>
            <a:r>
              <a:rPr lang="ru-RU" sz="3200" b="1" dirty="0" smtClean="0">
                <a:solidFill>
                  <a:srgbClr val="002060"/>
                </a:solidFill>
              </a:rPr>
              <a:t>ПРЕЕМСТВЕННОСТЬ</a:t>
            </a:r>
            <a:r>
              <a:rPr lang="ru-RU" sz="3200" dirty="0" smtClean="0">
                <a:solidFill>
                  <a:srgbClr val="002060"/>
                </a:solidFill>
              </a:rPr>
              <a:t>?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12828077"/>
              </p:ext>
            </p:extLst>
          </p:nvPr>
        </p:nvGraphicFramePr>
        <p:xfrm>
          <a:off x="993775" y="1787601"/>
          <a:ext cx="10377737" cy="47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10" y="40760"/>
            <a:ext cx="19875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635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9E724C-BBDD-45D5-82E9-318593178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7E9E724C-BBDD-45D5-82E9-3185931784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7E9E724C-BBDD-45D5-82E9-3185931784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BF833D3-16EA-431E-8DA0-2748B0D3B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5BF833D3-16EA-431E-8DA0-2748B0D3BA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5BF833D3-16EA-431E-8DA0-2748B0D3BA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366275-C23D-477C-A784-14EB211C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>
                                            <p:graphicEl>
                                              <a:dgm id="{55366275-C23D-477C-A784-14EB211CF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55366275-C23D-477C-A784-14EB211CF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9B093C9-0C52-46F5-884F-5A4AB6132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9B093C9-0C52-46F5-884F-5A4AB61329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79B093C9-0C52-46F5-884F-5A4AB61329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296212" y="-50847"/>
            <a:ext cx="12711448" cy="7159983"/>
            <a:chOff x="0" y="0"/>
            <a:chExt cx="12192000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284107" y="0"/>
              <a:ext cx="7461496" cy="5207432"/>
              <a:chOff x="289785" y="-6707"/>
              <a:chExt cx="7610624" cy="5901072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289786" y="3188309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289785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555"/>
            <a:ext cx="1987550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Ирина\Documents\Ирина\к работе 2013\Подготовка детей к школе\sh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8948">
            <a:off x="10442086" y="115068"/>
            <a:ext cx="1621180" cy="2429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410" y="462218"/>
            <a:ext cx="8901112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239012674"/>
              </p:ext>
            </p:extLst>
          </p:nvPr>
        </p:nvGraphicFramePr>
        <p:xfrm>
          <a:off x="727616" y="2313683"/>
          <a:ext cx="9950824" cy="443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39752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4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1964876" y="274393"/>
            <a:ext cx="8525436" cy="101566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ПРЕЕМСТВЕННОСТЬ МЕЖДУ ДОШКОЛЬНЫМ И НАЧАЛЬНЫМ ОБРАЗОВАНИЕМ В УСЛОВИЯХ ВВЕДЕНИЯ НОВЫХ ОБРАЗОВАТЕЛЬНЫХ СТАНДАРТОВ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388584004"/>
              </p:ext>
            </p:extLst>
          </p:nvPr>
        </p:nvGraphicFramePr>
        <p:xfrm>
          <a:off x="379457" y="1714470"/>
          <a:ext cx="11696273" cy="459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488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E161B8E-3089-42EB-AABE-306667E9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>
                                            <p:graphicEl>
                                              <a:dgm id="{5E161B8E-3089-42EB-AABE-306667E9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>
                                            <p:graphicEl>
                                              <a:dgm id="{5E161B8E-3089-42EB-AABE-306667E9FA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graphicEl>
                                              <a:dgm id="{5E161B8E-3089-42EB-AABE-306667E9FA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0ACDA4FC-E933-4E43-B9C7-B9214EA9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>
                                            <p:graphicEl>
                                              <a:dgm id="{0ACDA4FC-E933-4E43-B9C7-B9214EA9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>
                                            <p:graphicEl>
                                              <a:dgm id="{0ACDA4FC-E933-4E43-B9C7-B9214EA9B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>
                                            <p:graphicEl>
                                              <a:dgm id="{0ACDA4FC-E933-4E43-B9C7-B9214EA9B0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5D28FF4A-BA13-4B6F-9115-6348D10C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>
                                            <p:graphicEl>
                                              <a:dgm id="{5D28FF4A-BA13-4B6F-9115-6348D10C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>
                                            <p:graphicEl>
                                              <a:dgm id="{5D28FF4A-BA13-4B6F-9115-6348D10C36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>
                                            <p:graphicEl>
                                              <a:dgm id="{5D28FF4A-BA13-4B6F-9115-6348D10C36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graphicEl>
                                              <a:dgm id="{2DA2DD5C-FD80-4D41-B0FD-9E1724C2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graphicEl>
                                              <a:dgm id="{2DA2DD5C-FD80-4D41-B0FD-9E1724C2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graphicEl>
                                              <a:dgm id="{2DA2DD5C-FD80-4D41-B0FD-9E1724C263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graphicEl>
                                              <a:dgm id="{2DA2DD5C-FD80-4D41-B0FD-9E1724C263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12192002" cy="6858000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693014006"/>
              </p:ext>
            </p:extLst>
          </p:nvPr>
        </p:nvGraphicFramePr>
        <p:xfrm>
          <a:off x="748144" y="600501"/>
          <a:ext cx="10661383" cy="5812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738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1CA7E5-4A45-4264-BA3D-E98CA00A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dgm id="{E21CA7E5-4A45-4264-BA3D-E98CA00A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21CA7E5-4A45-4264-BA3D-E98CA00A0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graphicEl>
                                              <a:dgm id="{E21CA7E5-4A45-4264-BA3D-E98CA00A03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F11222-A8F3-4C7C-BB9D-8E22C9B9A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graphicEl>
                                              <a:dgm id="{B7F11222-A8F3-4C7C-BB9D-8E22C9B9A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B7F11222-A8F3-4C7C-BB9D-8E22C9B9A9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B7F11222-A8F3-4C7C-BB9D-8E22C9B9A9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CF0FFC-DCC0-4E8E-AC41-2EDC0918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graphicEl>
                                              <a:dgm id="{96CF0FFC-DCC0-4E8E-AC41-2EDC0918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96CF0FFC-DCC0-4E8E-AC41-2EDC09184C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96CF0FFC-DCC0-4E8E-AC41-2EDC09184C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30BA54E-959A-401F-8BC0-2584A072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graphicEl>
                                              <a:dgm id="{E30BA54E-959A-401F-8BC0-2584A072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graphicEl>
                                              <a:dgm id="{E30BA54E-959A-401F-8BC0-2584A072B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graphicEl>
                                              <a:dgm id="{E30BA54E-959A-401F-8BC0-2584A072B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216335-6BC1-499F-8FCE-CACB98B3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7B216335-6BC1-499F-8FCE-CACB98B3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7B216335-6BC1-499F-8FCE-CACB98B38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7B216335-6BC1-499F-8FCE-CACB98B38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E37B2C-00D4-4397-867F-15E55855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F4E37B2C-00D4-4397-867F-15E55855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F4E37B2C-00D4-4397-867F-15E5585587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F4E37B2C-00D4-4397-867F-15E5585587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57549" y="340195"/>
            <a:ext cx="87877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/>
              </a:rPr>
              <a:t>Основные ориентиры преемственности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/>
              </a:rPr>
              <a:t>ДО И НОО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275641504"/>
              </p:ext>
            </p:extLst>
          </p:nvPr>
        </p:nvGraphicFramePr>
        <p:xfrm>
          <a:off x="822618" y="1009403"/>
          <a:ext cx="10494566" cy="522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89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13">
                                            <p:graphicEl>
                                              <a:dgm id="{E3571C6C-EC7E-4A9D-8DD7-526C9AA99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graphicEl>
                                              <a:dgm id="{17619C79-C371-4055-A406-66BD3FE2C7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>
                                            <p:graphicEl>
                                              <a:dgm id="{005E6EE3-6B96-4219-996B-46D9FEFD23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graphicEl>
                                              <a:dgm id="{82FEA148-146D-4023-A5D9-1259BAF43E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FCC4445-412A-439E-9208-D25D81495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>
                                            <p:graphicEl>
                                              <a:dgm id="{0FCC4445-412A-439E-9208-D25D81495E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>
                                            <p:graphicEl>
                                              <a:dgm id="{0FCC4445-412A-439E-9208-D25D81495E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0D49FBE3-8001-4FBD-8CAC-85437106F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3">
                                            <p:graphicEl>
                                              <a:dgm id="{0D49FBE3-8001-4FBD-8CAC-85437106F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>
                                            <p:graphicEl>
                                              <a:dgm id="{0D49FBE3-8001-4FBD-8CAC-85437106F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B2DC3919-0914-4D4B-A847-9CA48BABD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">
                                            <p:graphicEl>
                                              <a:dgm id="{B2DC3919-0914-4D4B-A847-9CA48BABD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>
                                            <p:graphicEl>
                                              <a:dgm id="{B2DC3919-0914-4D4B-A847-9CA48BABD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74766BF2-635B-4D8F-A164-0971CAFC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3">
                                            <p:graphicEl>
                                              <a:dgm id="{74766BF2-635B-4D8F-A164-0971CAFCA0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3">
                                            <p:graphicEl>
                                              <a:dgm id="{74766BF2-635B-4D8F-A164-0971CAFCA0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2" y="0"/>
            <a:ext cx="12192002" cy="6988629"/>
            <a:chOff x="-2" y="0"/>
            <a:chExt cx="12192002" cy="6858000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-2" y="0"/>
              <a:ext cx="7461496" cy="5207431"/>
              <a:chOff x="-2" y="-6707"/>
              <a:chExt cx="7610624" cy="5901071"/>
            </a:xfrm>
            <a:gradFill flip="none" rotWithShape="1">
              <a:gsLst>
                <a:gs pos="0">
                  <a:srgbClr val="CCEBF0"/>
                </a:gs>
                <a:gs pos="35000">
                  <a:srgbClr val="C2E6EC"/>
                </a:gs>
                <a:gs pos="100000">
                  <a:srgbClr val="6EC5D5"/>
                </a:gs>
              </a:gsLst>
              <a:lin ang="0" scaled="1"/>
              <a:tileRect/>
            </a:gradFill>
          </p:grpSpPr>
          <p:sp>
            <p:nvSpPr>
              <p:cNvPr id="9" name="Прямоугольный треугольник 8"/>
              <p:cNvSpPr/>
              <p:nvPr/>
            </p:nvSpPr>
            <p:spPr>
              <a:xfrm rot="10800000" flipH="1">
                <a:off x="-1" y="3188308"/>
                <a:ext cx="7610623" cy="2706056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-2" y="-6707"/>
                <a:ext cx="7610624" cy="3195016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tIns="72000" bIns="72000"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0" name="Прямоугольник 9"/>
          <p:cNvSpPr/>
          <p:nvPr/>
        </p:nvSpPr>
        <p:spPr>
          <a:xfrm>
            <a:off x="716480" y="23752"/>
            <a:ext cx="10759044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организационные формы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дошкольного и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предшкольного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003648397"/>
              </p:ext>
            </p:extLst>
          </p:nvPr>
        </p:nvGraphicFramePr>
        <p:xfrm>
          <a:off x="409391" y="2111803"/>
          <a:ext cx="5686611" cy="3724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421084047"/>
              </p:ext>
            </p:extLst>
          </p:nvPr>
        </p:nvGraphicFramePr>
        <p:xfrm>
          <a:off x="568834" y="1100970"/>
          <a:ext cx="11080860" cy="51847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94076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8">
                                            <p:graphicEl>
                                              <a:dgm id="{FE9AB79B-D857-4BAC-863C-21569FB665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3D80E66B-4F9F-4A6A-A625-BB75A69A41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4642</TotalTime>
  <Words>1613</Words>
  <Application>Microsoft Office PowerPoint</Application>
  <PresentationFormat>Произвольный</PresentationFormat>
  <Paragraphs>148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Ирина</cp:lastModifiedBy>
  <cp:revision>340</cp:revision>
  <dcterms:created xsi:type="dcterms:W3CDTF">2013-11-05T11:42:37Z</dcterms:created>
  <dcterms:modified xsi:type="dcterms:W3CDTF">2014-12-04T22:30:58Z</dcterms:modified>
</cp:coreProperties>
</file>