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Дидактическое 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пособие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«Ателье»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924944"/>
            <a:ext cx="79208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Храмова Людмила Геннадьевна,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работы 39лет,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Панфилова Людмила Александровна,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25 лет,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Пособие способствует формированию у детей представлений о тканях, галантерейных принадлежностях, фурнитуре , которые используют в своей деятельности работники ателье. Использование данного пособия развивает творческие способности детей,  тактильное восприятие.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28092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Monotype Corsiva" pitchFamily="66" charset="0"/>
              </a:rPr>
              <a:t>Цель</a:t>
            </a:r>
            <a:r>
              <a:rPr lang="ru-RU" dirty="0" smtClean="0">
                <a:latin typeface="Monotype Corsiva" pitchFamily="66" charset="0"/>
              </a:rPr>
              <a:t>:</a:t>
            </a:r>
            <a:r>
              <a:rPr lang="ru-RU" dirty="0" smtClean="0"/>
              <a:t> создание условий для самостоятельной и творческой игровой деятельности детей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Monotype Corsiva" pitchFamily="66" charset="0"/>
              </a:rPr>
              <a:t>Задачи:</a:t>
            </a:r>
            <a:endParaRPr lang="ru-RU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 - формировать у детей представление о труде взрослых в ателье (модельера, закройщика, швеи)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-дать </a:t>
            </a:r>
            <a:r>
              <a:rPr lang="ru-RU" dirty="0" smtClean="0"/>
              <a:t>представление о разных видах тканей, галантерейных принадлежностях, предметах, использующиеся при создании одежды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формировать умение создавать проекты одежды в зависимости от сезонных изменений,  ситуаций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 smtClean="0"/>
              <a:t>развивать воображение, чувство цвета, фактуры, художественного вкуса;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обогащать </a:t>
            </a:r>
            <a:r>
              <a:rPr lang="ru-RU" dirty="0" smtClean="0"/>
              <a:t>и активизировать словарный запас детей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itchFamily="66" charset="0"/>
              </a:rPr>
              <a:t>Возрастная принадлежность: </a:t>
            </a:r>
            <a:r>
              <a:rPr lang="ru-RU" dirty="0" smtClean="0"/>
              <a:t>средний, старший дошкольный возраст.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itchFamily="66" charset="0"/>
              </a:rPr>
              <a:t>Область применения: </a:t>
            </a:r>
            <a:r>
              <a:rPr lang="ru-RU" dirty="0" smtClean="0"/>
              <a:t>НОД, индивидуальная работа, самостоятельная деятельность.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35730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дидактическом пособии «Ателье» представлены:  различные виды тканей, отделочная тесьма, кружева, пуговицы, нитки разных цветов, модели одежды, лекала.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dima\Рабочий стол\Методические разработки\Фото\DSC00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328592" cy="366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ima\Рабочий стол\Методические разработки\Фото Х и П\IMG_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ima\Рабочий стол\Методические разработки\Фото Х и П\IMG_2133.jpg"/>
          <p:cNvPicPr>
            <a:picLocks noChangeAspect="1" noChangeArrowheads="1"/>
          </p:cNvPicPr>
          <p:nvPr/>
        </p:nvPicPr>
        <p:blipFill>
          <a:blip r:embed="rId2" cstate="print"/>
          <a:srcRect l="14173" b="15945"/>
          <a:stretch>
            <a:fillRect/>
          </a:stretch>
        </p:blipFill>
        <p:spPr bwMode="auto">
          <a:xfrm>
            <a:off x="1115616" y="764704"/>
            <a:ext cx="6975889" cy="5124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dmitriy</cp:lastModifiedBy>
  <cp:revision>7</cp:revision>
  <dcterms:modified xsi:type="dcterms:W3CDTF">2014-01-23T11:48:33Z</dcterms:modified>
</cp:coreProperties>
</file>