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76" r:id="rId5"/>
    <p:sldId id="275" r:id="rId6"/>
    <p:sldId id="258" r:id="rId7"/>
    <p:sldId id="267" r:id="rId8"/>
    <p:sldId id="268" r:id="rId9"/>
    <p:sldId id="260" r:id="rId10"/>
    <p:sldId id="262" r:id="rId11"/>
    <p:sldId id="263" r:id="rId12"/>
    <p:sldId id="269" r:id="rId13"/>
    <p:sldId id="264" r:id="rId14"/>
    <p:sldId id="265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3E8777-E3C5-4EAE-AA5D-8F55F82E1913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340454-3C43-4C55-A104-3AA231199B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E%D0%BB%D0%BE%D1%82%D0%BE%D0%B2,_%D0%90%D0%BD%D0%B4%D1%80%D0%B5%D0%B9_%D0%A2%D0%B8%D0%BC%D0%BE%D1%84%D0%B5%D0%B5%D0%B2%D0%B8%D1%87" TargetMode="External"/><Relationship Id="rId2" Type="http://schemas.openxmlformats.org/officeDocument/2006/relationships/hyperlink" Target="https://ru.wikipedia.org/wiki/%D0%91%D0%BE%D0%B3%D0%BE%D1%80%D0%BE%D0%B4%D0%B8%D1%86%D0%B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mmons.wikimedia.org/wiki/File:Bolotov.png?uselang=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5%D1%80%D0%B0%D1%81%D0%BA%D0%BE%D0%B2,_%D0%9C%D0%B8%D1%85%D0%B0%D0%B8%D0%BB_%D0%9C%D0%B0%D1%82%D0%B2%D0%B5%D0%B5%D0%B2%D0%B8%D1%87" TargetMode="External"/><Relationship Id="rId2" Type="http://schemas.openxmlformats.org/officeDocument/2006/relationships/hyperlink" Target="https://ru.wikipedia.org/wiki/%D0%9F%D0%B5%D1%80%D0%B2%D1%8B%D0%B9_%D0%B4%D0%B5%D1%82%D1%81%D0%BA%D0%B8%D0%B9_%D1%82%D0%B5%D0%B0%D1%82%D1%80_%D0%B2_%D0%A0%D0%BE%D1%81%D1%81%D0%B8%D0%B8#cite_note-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F%D0%B5%D1%80%D0%B2%D1%8B%D0%B9_%D0%B4%D0%B5%D1%82%D1%81%D0%BA%D0%B8%D0%B9_%D1%82%D0%B5%D0%B0%D1%82%D1%80_%D0%B2_%D0%A0%D0%BE%D1%81%D1%81%D0%B8%D0%B8#cite_note-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возникновения театра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Четвертый канал - new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2880320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34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тена ВКонтакт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72816"/>
            <a:ext cx="8712967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/>
              <a:t>Из народной среды стали выделятся люди, начинавшие заниматься играми и действами более профессионально.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834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редневековый театр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980728"/>
            <a:ext cx="8352928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1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Преобразования театра в 19 в., обусловила научно-техническая революция, и в частности, появление кинематографа. Поначалу кинематограф, а позднее и телевидение, были признаны конкурентами театра. Однако театр не сдался, именно конец 19 - начало 20 вв. характеризуется особой насыщенностью в поисках новых средств театральной выразительности.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595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Новости Москв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9800" y="2674938"/>
            <a:ext cx="485233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театр в Москве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0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иды Братска. фото razzzr, 0009 Автодорога Братск-Падун (Ми @ iMGSRC.R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1221" y="2674938"/>
            <a:ext cx="4849496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Братский драматический 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42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ru-RU" sz="3200" b="1" dirty="0"/>
              <a:t>Первый детский театр в России</a:t>
            </a:r>
            <a:r>
              <a:rPr lang="ru-RU" sz="3200" dirty="0"/>
              <a:t> — домашний театр, созданный в городе </a:t>
            </a:r>
            <a:r>
              <a:rPr lang="ru-RU" sz="3200" dirty="0">
                <a:hlinkClick r:id="rId2" tooltip="Богородицк"/>
              </a:rPr>
              <a:t>Богородицке</a:t>
            </a:r>
            <a:r>
              <a:rPr lang="ru-RU" sz="3200" dirty="0"/>
              <a:t>, Тульской губернии в 1779 году, известным общественным деятелем, ученым и управляющим Богородицкой усадьбой </a:t>
            </a:r>
            <a:r>
              <a:rPr lang="ru-RU" sz="3200" u="sng" dirty="0">
                <a:hlinkClick r:id="rId3" tooltip="Болотов, Андрей Тимофеевич"/>
              </a:rPr>
              <a:t>Андреем Тимофеевичем </a:t>
            </a:r>
            <a:r>
              <a:rPr lang="ru-RU" sz="3200" u="sng" dirty="0" err="1">
                <a:hlinkClick r:id="rId3" tooltip="Болотов, Андрей Тимофеевич"/>
              </a:rPr>
              <a:t>Болотовым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58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Андрей Тимофеевич </a:t>
            </a:r>
            <a:r>
              <a:rPr lang="ru-RU" sz="3200" u="sng" dirty="0" err="1" smtClean="0">
                <a:solidFill>
                  <a:srgbClr val="FF0000"/>
                </a:solidFill>
              </a:rPr>
              <a:t>Болотов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upload.wikimedia.org/wikipedia/commons/thumb/5/5d/Bolotov.png/220px-Bolotov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04056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14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424935" cy="5217443"/>
          </a:xfrm>
        </p:spPr>
        <p:txBody>
          <a:bodyPr>
            <a:noAutofit/>
          </a:bodyPr>
          <a:lstStyle/>
          <a:p>
            <a:r>
              <a:rPr lang="ru-RU" sz="3200" dirty="0"/>
              <a:t>Идея создать детский театр возникла 7 октября 1779 года, во время празднования 41 дня рождения </a:t>
            </a:r>
            <a:r>
              <a:rPr lang="ru-RU" sz="3200" dirty="0" err="1"/>
              <a:t>Болотова</a:t>
            </a:r>
            <a:r>
              <a:rPr lang="ru-RU" sz="3200" dirty="0"/>
              <a:t>. 24 ноября 1779 года </a:t>
            </a:r>
            <a:r>
              <a:rPr lang="ru-RU" sz="3200" baseline="30000" dirty="0">
                <a:hlinkClick r:id="rId2"/>
              </a:rPr>
              <a:t>[2]</a:t>
            </a:r>
            <a:r>
              <a:rPr lang="ru-RU" sz="3200" dirty="0"/>
              <a:t> (по новому стилю 5 декабря 1779 года) в одном из залов дворца состоялась первая постановка театра по пьесе М.М. </a:t>
            </a:r>
            <a:r>
              <a:rPr lang="ru-RU" sz="3200" dirty="0">
                <a:hlinkClick r:id="rId3" tooltip="Херасков, Михаил Матвеевич"/>
              </a:rPr>
              <a:t>Хераскова</a:t>
            </a:r>
            <a:r>
              <a:rPr lang="ru-RU" sz="3200" dirty="0"/>
              <a:t> «Безбожник». Актёрами стали жившие в усадьбе дети </a:t>
            </a:r>
            <a:r>
              <a:rPr lang="ru-RU" sz="3200" baseline="30000" dirty="0">
                <a:hlinkClick r:id="rId4"/>
              </a:rPr>
              <a:t>[3]</a:t>
            </a:r>
            <a:r>
              <a:rPr lang="ru-RU" sz="3200" dirty="0"/>
              <a:t>, в том числе сын А.Т. </a:t>
            </a:r>
            <a:r>
              <a:rPr lang="ru-RU" sz="3200" dirty="0" err="1"/>
              <a:t>Болотова</a:t>
            </a:r>
            <a:r>
              <a:rPr lang="ru-RU" sz="3200" dirty="0"/>
              <a:t> Павел. В XVIII веке репертуара для детского театра ещё не существовало. Первую пьесу Андрей Тимофеевич сам написал за два дня.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00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Пьеса «</a:t>
            </a:r>
            <a:r>
              <a:rPr lang="ru-RU" b="1" dirty="0"/>
              <a:t>«</a:t>
            </a:r>
            <a:r>
              <a:rPr lang="ru-RU" b="1" dirty="0" err="1"/>
              <a:t>Честохвал</a:t>
            </a:r>
            <a:r>
              <a:rPr lang="ru-RU" b="1" dirty="0"/>
              <a:t>»[</a:t>
            </a:r>
            <a:endParaRPr lang="ru-RU" dirty="0"/>
          </a:p>
        </p:txBody>
      </p:sp>
      <p:pic>
        <p:nvPicPr>
          <p:cNvPr id="4" name="Объект 3" descr="https://upload.wikimedia.org/wikipedia/commons/4/42/%D0%A7%D0%B5%D1%81%D1%82%D0%BE%D1%85%D0%B2%D0%B0%D0%BB._%D0%A4%D0%B8%D0%BD%D0%B0%D0%B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59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88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 descr="http://portal-etud.ru/sites/default/files/img/histdet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3813547" cy="5127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44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"Театр" произошло от греч. "</a:t>
            </a:r>
            <a:r>
              <a:rPr lang="ru-RU" sz="4000" dirty="0" err="1"/>
              <a:t>theatron</a:t>
            </a:r>
            <a:r>
              <a:rPr lang="ru-RU" sz="4000" dirty="0"/>
              <a:t>" - что в буквальном переводе означает место для зрелищ, само зрелище.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АЛТАЙ - КОЛЫБЕЛЬ ДУХА. - Мои статьи - Каталог статей - осознанность через путь воин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00808"/>
            <a:ext cx="799288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Рождение театра связано с обрядовыми играми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09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vkarp.com/wp-content/uploads/2010/12/m+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84784"/>
            <a:ext cx="806489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08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 истории средневекового театра. Театральное действие называлось - мистерия. Действие начиналось с пролога. Пролог читал свяще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Театр Средневековья - Картинка 18491/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56792"/>
            <a:ext cx="835292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Средневековье было одним из самых тяжелых и мрачных периодов в истории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87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sz="3200" dirty="0"/>
              <a:t>Все ранее существовавшие светские театры были закрыты, все актеры, музыканты, жонглеры, циркачи, плясуны - преданы анафеме. Театральное искусство считалось ересью и попадало под инквизицию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4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театральные традиции упрямо сохранялись в народных обрядовых играх и ритуалах, связанных с календарным циклом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4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астер-класс для публики по Средневековым Европейским Танцам. Где-то в Польше О танцах в Беларус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12776"/>
            <a:ext cx="8352928" cy="47853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71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184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История возникновения театра</vt:lpstr>
      <vt:lpstr>Презентация PowerPoint</vt:lpstr>
      <vt:lpstr>Рождение театра связано с обрядовыми играми</vt:lpstr>
      <vt:lpstr>Презентация PowerPoint</vt:lpstr>
      <vt:lpstr>Презентация PowerPoint</vt:lpstr>
      <vt:lpstr>Средневековье было одним из самых тяжелых и мрачных периодов в истории</vt:lpstr>
      <vt:lpstr>Презентация PowerPoint</vt:lpstr>
      <vt:lpstr>Презентация PowerPoint</vt:lpstr>
      <vt:lpstr>Презентация PowerPoint</vt:lpstr>
      <vt:lpstr>Из народной среды стали выделятся люди, начинавшие заниматься играми и действами более профессионально.</vt:lpstr>
      <vt:lpstr>Презентация PowerPoint</vt:lpstr>
      <vt:lpstr>Современный театр</vt:lpstr>
      <vt:lpstr>Большой театр в Москве</vt:lpstr>
      <vt:lpstr>Братский драматический театр</vt:lpstr>
      <vt:lpstr>Детский театр</vt:lpstr>
      <vt:lpstr>Андрей Тимофеевич Болотов </vt:lpstr>
      <vt:lpstr>Презентация PowerPoint</vt:lpstr>
      <vt:lpstr>Пьеса ««Честохвал»[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театра</dc:title>
  <dc:creator>User</dc:creator>
  <cp:lastModifiedBy>User</cp:lastModifiedBy>
  <cp:revision>7</cp:revision>
  <dcterms:created xsi:type="dcterms:W3CDTF">2014-12-03T03:35:03Z</dcterms:created>
  <dcterms:modified xsi:type="dcterms:W3CDTF">2014-12-03T04:57:01Z</dcterms:modified>
</cp:coreProperties>
</file>