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1DBB-E236-47D1-AE5C-92554FFF624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0EC7-9CCD-4278-9007-36C46EB165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1566f3ef0e9ba452cf27aae958ca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30200"/>
            <a:ext cx="8255000" cy="619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tradeboardO5aDiB_im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22257"/>
            <a:ext cx="4038600" cy="2881849"/>
          </a:xfrm>
        </p:spPr>
      </p:pic>
      <p:pic>
        <p:nvPicPr>
          <p:cNvPr id="6" name="Содержимое 5" descr="imagen_210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94599"/>
            <a:ext cx="4038600" cy="2937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200dfd3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930604" y="0"/>
            <a:ext cx="528279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3134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109662"/>
            <a:ext cx="6191250" cy="463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zer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50" y="976312"/>
            <a:ext cx="3771900" cy="490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9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381" y="1629000"/>
            <a:ext cx="5095238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v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37"/>
            <a:ext cx="9144000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46_aceb39d57f005322_ma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990600"/>
            <a:ext cx="66675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235580_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1143000"/>
            <a:ext cx="599122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4</cp:revision>
  <dcterms:created xsi:type="dcterms:W3CDTF">2013-11-11T15:35:11Z</dcterms:created>
  <dcterms:modified xsi:type="dcterms:W3CDTF">2013-11-11T16:05:42Z</dcterms:modified>
</cp:coreProperties>
</file>