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1EAC61-B79B-418B-B89C-97246C0C2CE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66D7AE-DA1A-4B8E-AA32-0532D510E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6000" dirty="0" smtClean="0"/>
              <a:t>Где живёт звук?»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>
            <a:off x="3286116" y="3539864"/>
            <a:ext cx="2357454" cy="1101248"/>
          </a:xfrm>
        </p:spPr>
        <p:txBody>
          <a:bodyPr/>
          <a:lstStyle/>
          <a:p>
            <a:r>
              <a:rPr lang="ru-RU" sz="4800" dirty="0" smtClean="0"/>
              <a:t>Музыка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0-tub-ru.yandex.net/i?id=606290768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2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1-tub-ru.yandex.net/i?id=21289194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saimnieks.lv/upload/article_img/article_9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infoniac.ru/upload/medialibrary/c6c/c6c9b0b1db0c8aa699a73d65cdcaf8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2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im5-tub-ru.yandex.net/i?id=241544482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rvs.lv/volkov/poetry_2012/html/img/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2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atrixworldhr.files.wordpress.com/2011/12/spirala.gif?w=500&amp;h=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572428" cy="640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ixabay.com/static/uploads/photo/2012/04/10/16/57/black-26402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429652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natulrich.com/ru/lessons/lessons28pic/line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darom.org/130618/384254/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Цель:</a:t>
            </a:r>
            <a:endParaRPr lang="ru-RU" dirty="0" smtClean="0"/>
          </a:p>
          <a:p>
            <a:pPr lvl="0"/>
            <a:r>
              <a:rPr lang="ru-RU" dirty="0" smtClean="0"/>
              <a:t>познакомить детей миром звуков;</a:t>
            </a:r>
          </a:p>
          <a:p>
            <a:pPr lvl="0"/>
            <a:r>
              <a:rPr lang="ru-RU" dirty="0" smtClean="0"/>
              <a:t>активизировать слуховую деятельность детей;</a:t>
            </a:r>
          </a:p>
          <a:p>
            <a:pPr lvl="0"/>
            <a:r>
              <a:rPr lang="ru-RU" dirty="0" smtClean="0"/>
              <a:t>развивать творческую фантазию и воображение детей.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Учить детей вслушиваться в звуковые интонации, давать им словесные характеристики;</a:t>
            </a:r>
          </a:p>
          <a:p>
            <a:pPr lvl="0"/>
            <a:r>
              <a:rPr lang="ru-RU" dirty="0" smtClean="0"/>
              <a:t>Подвести к пониманию причин возникновения звуков речи;</a:t>
            </a:r>
          </a:p>
          <a:p>
            <a:pPr lvl="0"/>
            <a:r>
              <a:rPr lang="ru-RU" dirty="0" smtClean="0"/>
              <a:t>Развивать творческий потенциал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g.mastergreetings.com/disneygirls/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45005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цар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667664" cy="6152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ча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2714644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5710233" cy="285752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лес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143240" cy="350046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357554" y="3520204"/>
            <a:ext cx="6038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Звук живет в любом предмете,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Сколько их смотри!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Звук-шутник, играя с нами,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Любит прятаться внутри!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айское ут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6738934" cy="52149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Над рекой заря встает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дворе петух поет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Умываются котята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Просыпаются ребята.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6273225"/>
            <a:ext cx="254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К. </a:t>
            </a:r>
            <a:r>
              <a:rPr lang="ru-RU" sz="3200" b="1" dirty="0" err="1" smtClean="0"/>
              <a:t>Юон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dungeonmasters.ru/images/upload/izkafuayi21srwro1xm1gt5583337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2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koketka.by/media/k2/items/cache/8dd1b15b07ee959fff716f219ff43fb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7267604" cy="481268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Задремали звезды золотые,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Задрожало зеркало затона,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Брезжит свет на заводи речные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румянит сетку небосклона.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Улыбнулись сонные березки,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Растрепали шелковые косы,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Шелестят зеленые сережки,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горят серебряные росы.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 плетня заросшая крапива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Обрядилась ярким перламутром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И, качаясь, шепчет шаловливо: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"С добрым утром!"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0-tub-ru.yandex.net/i?id=144343670-5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295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плечах рюкзак тяжелый,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Но турист не унывал: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Музыкант - турист веселый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Шел и песню сочинял.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 смеялось, улыбалось: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Солнце, небо и земля: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 туриста получалось: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Тра-ля-ля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ля-ля-ля-ля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Наш турист руками трогал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Золотые облака,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была ему дорога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Удивительно легка.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 смеялось, улыбалось: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Солнце, небо и земля: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 туриста получалось: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Тра-ля-ля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ля-ля-ля-ля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74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«Где живёт звук?»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«Где живёт звук?»</dc:title>
  <dc:creator>Admin</dc:creator>
  <cp:lastModifiedBy>Admin</cp:lastModifiedBy>
  <cp:revision>10</cp:revision>
  <dcterms:created xsi:type="dcterms:W3CDTF">2014-02-25T12:22:53Z</dcterms:created>
  <dcterms:modified xsi:type="dcterms:W3CDTF">2014-02-26T12:31:24Z</dcterms:modified>
</cp:coreProperties>
</file>