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8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46" name="Рисунок 14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3" name="Рисунок 18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18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294967295"/>
          <p:cNvPicPr/>
          <p:nvPr/>
        </p:nvPicPr>
        <p:blipFill>
          <a:blip r:embed="rId14" cstate="email"/>
          <a:stretch>
            <a:fillRect/>
          </a:stretch>
        </p:blipFill>
        <p:spPr>
          <a:xfrm>
            <a:off x="0" y="4320"/>
            <a:ext cx="10078920" cy="75549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/>
          <p:nvPr/>
        </p:nvPicPr>
        <p:blipFill>
          <a:blip r:embed="rId14" cstate="email"/>
          <a:stretch>
            <a:fillRect/>
          </a:stretch>
        </p:blipFill>
        <p:spPr>
          <a:xfrm>
            <a:off x="0" y="4320"/>
            <a:ext cx="10078920" cy="755496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/>
          <p:nvPr/>
        </p:nvPicPr>
        <p:blipFill>
          <a:blip r:embed="rId14" cstate="email"/>
          <a:stretch>
            <a:fillRect/>
          </a:stretch>
        </p:blipFill>
        <p:spPr>
          <a:xfrm>
            <a:off x="1080" y="1440"/>
            <a:ext cx="10076760" cy="756180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10"/>
          <p:cNvPicPr/>
          <p:nvPr/>
        </p:nvPicPr>
        <p:blipFill>
          <a:blip r:embed="rId14" cstate="email"/>
          <a:stretch>
            <a:fillRect/>
          </a:stretch>
        </p:blipFill>
        <p:spPr>
          <a:xfrm>
            <a:off x="0" y="4320"/>
            <a:ext cx="10078920" cy="7554960"/>
          </a:xfrm>
          <a:prstGeom prst="rect">
            <a:avLst/>
          </a:prstGeom>
          <a:ln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47"/>
          <p:cNvPicPr/>
          <p:nvPr/>
        </p:nvPicPr>
        <p:blipFill>
          <a:blip r:embed="rId14" cstate="email"/>
          <a:stretch>
            <a:fillRect/>
          </a:stretch>
        </p:blipFill>
        <p:spPr>
          <a:xfrm>
            <a:off x="0" y="4320"/>
            <a:ext cx="10078920" cy="7554960"/>
          </a:xfrm>
          <a:prstGeom prst="rect">
            <a:avLst/>
          </a:prstGeom>
          <a:ln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18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941920" y="2663999"/>
            <a:ext cx="5616000" cy="388800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936000" y="1032120"/>
            <a:ext cx="8423280" cy="1199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i="1" dirty="0">
                <a:solidFill>
                  <a:srgbClr val="FF3300"/>
                </a:solidFill>
              </a:rPr>
              <a:t>ПРОГУЛКА В ОСЕННИЙ ЛЕС</a:t>
            </a:r>
            <a:endParaRPr dirty="0"/>
          </a:p>
        </p:txBody>
      </p:sp>
      <p:sp>
        <p:nvSpPr>
          <p:cNvPr id="187" name="CustomShape 2"/>
          <p:cNvSpPr/>
          <p:nvPr/>
        </p:nvSpPr>
        <p:spPr>
          <a:xfrm>
            <a:off x="990360" y="2016000"/>
            <a:ext cx="8225280" cy="1439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ctr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b="1" i="1" dirty="0">
                <a:solidFill>
                  <a:srgbClr val="000000"/>
                </a:solidFill>
                <a:latin typeface="Arial"/>
              </a:rPr>
              <a:t>ГБДОУ №16 Московского района г.Санкт-Петербурга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b="1" i="1" dirty="0">
                <a:solidFill>
                  <a:srgbClr val="000000"/>
                </a:solidFill>
                <a:latin typeface="Arial"/>
              </a:rPr>
              <a:t>Дата проведения: сентябрь 2013 г.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b="1" i="1" dirty="0">
                <a:solidFill>
                  <a:srgbClr val="000000"/>
                </a:solidFill>
                <a:latin typeface="Arial"/>
              </a:rPr>
              <a:t>Воспитатели: Прохорова Наталья Алексеевна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b="1" i="1" dirty="0" err="1">
                <a:solidFill>
                  <a:srgbClr val="000000"/>
                </a:solidFill>
                <a:latin typeface="Arial"/>
              </a:rPr>
              <a:t>Мазаян</a:t>
            </a:r>
            <a:r>
              <a:rPr lang="ru-RU" b="1" i="1" dirty="0">
                <a:solidFill>
                  <a:srgbClr val="000000"/>
                </a:solidFill>
                <a:latin typeface="Arial"/>
              </a:rPr>
              <a:t> Татьяна Борисовна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864000" y="648000"/>
            <a:ext cx="8686080" cy="414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1 -я ведущая.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Как хорошо вы пели. Молодцы. А 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хотите отправиться в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осенний лес на прогулку? Тогда 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садитесь в автобус.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Все готовы?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Приглашаю я ребят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 лес осенний погулять.	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Дети на автобус сели,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Песенку запели.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Песня  «Мы в автобусе сидим».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504000" y="301320"/>
            <a:ext cx="9070920" cy="12618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CustomShape 2"/>
          <p:cNvSpPr/>
          <p:nvPr/>
        </p:nvSpPr>
        <p:spPr>
          <a:xfrm>
            <a:off x="792000" y="648000"/>
            <a:ext cx="8228880" cy="3857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1-я ведущая.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Стоп, приехали детишки.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Вот и лес: деревья, шишки.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На земле везде лежат (показывает).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Деткам надо погулять.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(дети встают около стульчиков).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48000" y="576000"/>
            <a:ext cx="8351640" cy="633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«Прогулка».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Вышли мы в лесок гулять.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Дел вокруг не сосчитать.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Можем просто погулять.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На лошадке поскакать.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Как солдатики шагать.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Можем куклу покачать.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Могут ножки танцевать.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Могут просто отдыхать, 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(присаживаются)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Веселиться детвора.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Крикнем осени «Ура»! (вскакивают, кричат «Ура!»)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224000" y="1080000"/>
            <a:ext cx="7487640" cy="1580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/>
              <a:t>2-я ведущая.</a:t>
            </a:r>
            <a:endParaRPr/>
          </a:p>
          <a:p>
            <a:r>
              <a:rPr lang="ru-RU"/>
              <a:t>А теперь ребята садитесь на стульчики, начинается сказка.</a:t>
            </a:r>
            <a:endParaRPr/>
          </a:p>
        </p:txBody>
      </p:sp>
      <p:pic>
        <p:nvPicPr>
          <p:cNvPr id="208" name="Рисунок 207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008000" y="1800000"/>
            <a:ext cx="7680600" cy="533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864000" y="407160"/>
            <a:ext cx="5185800" cy="5928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Репка (сказка).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Ведущая.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Репку дед весной сажал,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Всё растил и поливал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А уж к осени она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Вот какая выросла! (показывает на репку).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Выходит дед, подходит к репке.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Ведущая.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Дед тянет-потянет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Вытянуть не может.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Зовёт дед бабку.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Чтоб бежала без оглядки.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!</a:t>
            </a:r>
            <a:endParaRPr/>
          </a:p>
        </p:txBody>
      </p:sp>
      <p:pic>
        <p:nvPicPr>
          <p:cNvPr id="210" name="Рисунок 3"/>
          <p:cNvPicPr/>
          <p:nvPr/>
        </p:nvPicPr>
        <p:blipFill>
          <a:blip r:embed="rId2" cstate="email"/>
          <a:stretch>
            <a:fillRect/>
          </a:stretch>
        </p:blipFill>
        <p:spPr>
          <a:xfrm rot="5400000">
            <a:off x="4533480" y="2157120"/>
            <a:ext cx="5714280" cy="321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CustomShape 3"/>
          <p:cNvSpPr/>
          <p:nvPr/>
        </p:nvSpPr>
        <p:spPr>
          <a:xfrm>
            <a:off x="720000" y="504000"/>
            <a:ext cx="7127640" cy="634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Выходит бабка, подходит к деду.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Дед.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Чтобы вытянуть нам репку,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 за меня держись ты крепко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Ведущая.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Бабка с дедом - старики,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Не справятся с репкой они!</a:t>
            </a:r>
            <a:endParaRPr/>
          </a:p>
        </p:txBody>
      </p:sp>
      <p:pic>
        <p:nvPicPr>
          <p:cNvPr id="214" name="Рисунок 3"/>
          <p:cNvPicPr/>
          <p:nvPr/>
        </p:nvPicPr>
        <p:blipFill>
          <a:blip r:embed="rId2" cstate="email"/>
          <a:stretch>
            <a:fillRect/>
          </a:stretch>
        </p:blipFill>
        <p:spPr>
          <a:xfrm rot="5400000">
            <a:off x="4711320" y="2428920"/>
            <a:ext cx="5459400" cy="307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14880" y="2232000"/>
            <a:ext cx="4929120" cy="143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Arial"/>
              </a:rPr>
              <a:t>Позвали дед с бабкой внучку.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Arial"/>
              </a:rPr>
              <a:t>Тянут - потянут, вытянуть не могут.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16" name="Рисунок 5"/>
          <p:cNvPicPr/>
          <p:nvPr/>
        </p:nvPicPr>
        <p:blipFill>
          <a:blip r:embed="rId2" cstate="email"/>
          <a:stretch>
            <a:fillRect/>
          </a:stretch>
        </p:blipFill>
        <p:spPr>
          <a:xfrm rot="5400000">
            <a:off x="4236480" y="1788120"/>
            <a:ext cx="6071040" cy="38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</p:sp>
      <p:pic>
        <p:nvPicPr>
          <p:cNvPr id="219" name="Рисунок 6"/>
          <p:cNvPicPr/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74880" y="2068200"/>
            <a:ext cx="5565960" cy="3543480"/>
          </a:xfrm>
          <a:prstGeom prst="rect">
            <a:avLst/>
          </a:prstGeom>
          <a:ln>
            <a:noFill/>
          </a:ln>
        </p:spPr>
      </p:pic>
      <p:sp>
        <p:nvSpPr>
          <p:cNvPr id="220" name="CustomShape 3"/>
          <p:cNvSpPr/>
          <p:nvPr/>
        </p:nvSpPr>
        <p:spPr>
          <a:xfrm>
            <a:off x="4680000" y="2952000"/>
            <a:ext cx="5039640" cy="179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Надо Жучку на помощь звать,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 Деду, бабе и внучке помогать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CustomShape 3"/>
          <p:cNvSpPr/>
          <p:nvPr/>
        </p:nvSpPr>
        <p:spPr>
          <a:xfrm>
            <a:off x="1176480" y="648000"/>
            <a:ext cx="7391160" cy="719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/>
              <a:t>Я зовусь собачкой Жучкой, у меня хвост закорючкой,</a:t>
            </a:r>
            <a:endParaRPr/>
          </a:p>
          <a:p>
            <a:r>
              <a:rPr lang="ru-RU"/>
              <a:t>К деду с бабой я ласкаюсь, Лаем заливаюсь. Ав-ав-ав.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92000" y="864000"/>
            <a:ext cx="4391640" cy="554364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5328000" y="1008000"/>
            <a:ext cx="4175640" cy="1371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/>
              <a:t>Тянут-потянут, вытянуть не могут!</a:t>
            </a:r>
            <a:endParaRPr/>
          </a:p>
          <a:p>
            <a:r>
              <a:rPr lang="ru-RU"/>
              <a:t>На славу уродилась репка</a:t>
            </a:r>
            <a:endParaRPr/>
          </a:p>
          <a:p>
            <a:r>
              <a:rPr lang="ru-RU"/>
              <a:t>И в земле застряла крепко.</a:t>
            </a:r>
            <a:endParaRPr/>
          </a:p>
          <a:p>
            <a:r>
              <a:rPr lang="ru-RU"/>
              <a:t>Никакого с репой сладу -</a:t>
            </a:r>
            <a:endParaRPr/>
          </a:p>
          <a:p>
            <a:r>
              <a:rPr lang="ru-RU"/>
              <a:t>Тут на помощь кошку надо!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897480" y="1251360"/>
            <a:ext cx="7958160" cy="3356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ru-RU" dirty="0"/>
              <a:t>Цель: Создание атмосферы праздника,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/>
              <a:t> получение удовольствия от праздника,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/>
              <a:t>создать возможность стать эмоционально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/>
              <a:t> заинтересованным участником развлечения.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/>
              <a:t>Задачи: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/>
              <a:t>Воспитательные: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/>
              <a:t>Воспитывать у детей интерес к различным играм, танцам, песням;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/>
              <a:t>Вызвать радостные чувства у детей и взрослых;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/>
              <a:t>Учить активно участвовать в развлечениях, совместной музыкальной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/>
              <a:t>деятельности, играм;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080000" y="569880"/>
            <a:ext cx="7805880" cy="2669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 sz="2400"/>
              <a:t>Мышка</a:t>
            </a:r>
            <a:endParaRPr/>
          </a:p>
          <a:p>
            <a:r>
              <a:rPr lang="ru-RU" sz="2400"/>
              <a:t>Как хотите, да иль нет, дам я вам один совет:</a:t>
            </a:r>
            <a:endParaRPr/>
          </a:p>
          <a:p>
            <a:r>
              <a:rPr lang="ru-RU" sz="2400"/>
              <a:t>Надо всем — то вам , друзья, больше закаляться,</a:t>
            </a:r>
            <a:endParaRPr/>
          </a:p>
          <a:p>
            <a:r>
              <a:rPr lang="ru-RU" sz="2400"/>
              <a:t>физкультурой по утрам надо заниматься.</a:t>
            </a:r>
            <a:endParaRPr/>
          </a:p>
          <a:p>
            <a:r>
              <a:rPr lang="ru-RU" sz="2400"/>
              <a:t>Вот я ,мышка, хоть мала, но со спортом я дружна.</a:t>
            </a:r>
            <a:endParaRPr/>
          </a:p>
          <a:p>
            <a:r>
              <a:rPr lang="ru-RU" sz="2400"/>
              <a:t>Хвостиком поведу, деду с бабой помогу.</a:t>
            </a:r>
            <a:endParaRPr/>
          </a:p>
          <a:p>
            <a:r>
              <a:rPr lang="ru-RU" sz="2400"/>
              <a:t>Старики и все ребятки должны делать физзарядку.</a:t>
            </a:r>
            <a:endParaRPr/>
          </a:p>
        </p:txBody>
      </p:sp>
      <p:pic>
        <p:nvPicPr>
          <p:cNvPr id="227" name="Рисунок 22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800360" y="3239640"/>
            <a:ext cx="6119640" cy="40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Рисунок 227"/>
          <p:cNvPicPr/>
          <p:nvPr/>
        </p:nvPicPr>
        <p:blipFill>
          <a:blip r:embed="rId2" cstate="email"/>
          <a:stretch>
            <a:fillRect/>
          </a:stretch>
        </p:blipFill>
        <p:spPr>
          <a:xfrm rot="5420400">
            <a:off x="4117680" y="2016360"/>
            <a:ext cx="6451200" cy="3631680"/>
          </a:xfrm>
          <a:prstGeom prst="rect">
            <a:avLst/>
          </a:prstGeom>
          <a:ln>
            <a:noFill/>
          </a:ln>
        </p:spPr>
      </p:pic>
      <p:pic>
        <p:nvPicPr>
          <p:cNvPr id="229" name="Рисунок 228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48000" y="2232000"/>
            <a:ext cx="4296600" cy="367164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648000" y="1224000"/>
            <a:ext cx="4463640" cy="1007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 sz="2400" b="1"/>
              <a:t>Крепко держатся за репку-</a:t>
            </a:r>
            <a:endParaRPr/>
          </a:p>
          <a:p>
            <a:r>
              <a:rPr lang="ru-RU" sz="2400" b="1"/>
              <a:t>Вот и вытянули репку.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Рисунок 230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59040" y="1584000"/>
            <a:ext cx="8184600" cy="536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Рисунок 231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080000" y="648000"/>
            <a:ext cx="8063640" cy="5255640"/>
          </a:xfrm>
          <a:prstGeom prst="rect">
            <a:avLst/>
          </a:prstGeom>
          <a:ln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1296000" y="6336000"/>
            <a:ext cx="7559640" cy="503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 sz="2200"/>
              <a:t>Вот и сказочке конец, все, кто слушал — молодец.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Рисунок 23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20000" y="1944000"/>
            <a:ext cx="6911640" cy="5183640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5904000" y="576000"/>
            <a:ext cx="3239640" cy="1956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/>
              <a:t>Посмотрите, какие чудесные грибочки выросли в лесу. А танцевать Вы умеете?</a:t>
            </a:r>
            <a:endParaRPr/>
          </a:p>
          <a:p>
            <a:r>
              <a:rPr lang="ru-RU"/>
              <a:t>Выходите грибочки, да пляшите от души.</a:t>
            </a:r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1008000" y="648000"/>
            <a:ext cx="4391640" cy="408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ru-RU" sz="2200" b="1"/>
              <a:t>Танец «Веселые грибочки»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23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816000" y="3168000"/>
            <a:ext cx="5520600" cy="391104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1152000" y="1152000"/>
            <a:ext cx="6623640" cy="478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/>
          <a:lstStyle/>
          <a:p>
            <a:r>
              <a:rPr lang="ru-RU" sz="2200"/>
              <a:t>А теперь пришла пора поиграть нам детвора.</a:t>
            </a:r>
            <a:endParaRPr/>
          </a:p>
          <a:p>
            <a:r>
              <a:rPr lang="ru-RU" sz="2200"/>
              <a:t>Игра «Собери грибочки»</a:t>
            </a:r>
            <a:endParaRPr/>
          </a:p>
          <a:p>
            <a:endParaRPr/>
          </a:p>
          <a:p>
            <a:r>
              <a:rPr lang="ru-RU" sz="2200"/>
              <a:t>1 ведущая:</a:t>
            </a:r>
            <a:endParaRPr/>
          </a:p>
          <a:p>
            <a:r>
              <a:rPr lang="ru-RU" sz="2200"/>
              <a:t>Посмотрите, ребята, какой большой гриб вырос после дождяю А гриб-то не простой, а волшебный — в нем угощенья от Осени для ребят.(печенье «грибочки»)</a:t>
            </a:r>
            <a:endParaRPr/>
          </a:p>
          <a:p>
            <a:endParaRPr/>
          </a:p>
          <a:p>
            <a:r>
              <a:rPr lang="ru-RU" sz="2200"/>
              <a:t>2 ведущая:</a:t>
            </a:r>
            <a:endParaRPr/>
          </a:p>
          <a:p>
            <a:r>
              <a:rPr lang="ru-RU" sz="2200"/>
              <a:t>До свиданья, лес осенний</a:t>
            </a:r>
            <a:endParaRPr/>
          </a:p>
          <a:p>
            <a:r>
              <a:rPr lang="ru-RU" sz="2200"/>
              <a:t>Возвращаться нам пора. </a:t>
            </a:r>
            <a:endParaRPr/>
          </a:p>
          <a:p>
            <a:r>
              <a:rPr lang="ru-RU" sz="2200"/>
              <a:t>Мы пойдем ,ребятки, в группу.</a:t>
            </a:r>
            <a:endParaRPr/>
          </a:p>
          <a:p>
            <a:r>
              <a:rPr lang="ru-RU" sz="2200"/>
              <a:t>Угощенье  есть пора.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584000" y="1440000"/>
            <a:ext cx="7055280" cy="5687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 b="1"/>
              <a:t>Развивающие: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развивать эстетический вкус, артистичность,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 эмоциональность, достигать выразительности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 в исполнении музыкальных номеров, 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учить с удовольствием участвовать в театрализованных постановках, 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играть роли согласно сюжета праздника;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Совершенствовать речь детей, умение говорить ясно, четко,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понятно для окружающих, декламировать стихотворения.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 b="1"/>
              <a:t>Образовательные: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Уточнить знания детей о характерных осенних изменениях в природе,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 наступлении праздника осени. Закрепление этих знаний в речи.</a:t>
            </a:r>
            <a:endParaRPr/>
          </a:p>
        </p:txBody>
      </p:sp>
      <p:pic>
        <p:nvPicPr>
          <p:cNvPr id="190" name="Рисунок 189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816000" y="432000"/>
            <a:ext cx="1583280" cy="107928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190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176160" y="4892040"/>
            <a:ext cx="1239120" cy="101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32000" y="216360"/>
            <a:ext cx="9070920" cy="705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Действующие лица: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Ведущая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Дед (Егор)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Бабка( Полина)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Внучка (Софико и Соня)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Собака (Арина)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Кошка (Лиза)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Мышка (Элиза)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Костюмы: 1)дед 2)бабка 3) внучка 4)собака 5) кошка 6)мышка</a:t>
            </a:r>
            <a:endParaRPr/>
          </a:p>
        </p:txBody>
      </p:sp>
      <p:pic>
        <p:nvPicPr>
          <p:cNvPr id="193" name="Рисунок 19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864000" y="2845800"/>
            <a:ext cx="7631640" cy="456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4000" y="288000"/>
            <a:ext cx="9070920" cy="6983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Предварительная работа.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Разучивание стихов и песен;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Постановка танцев;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Репетиция театральных постановок;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Создание театральных костюмов и костюмов для выступления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( шапочки грибов) — дети с родителями;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Изготовление воспитателем театра тарелок (для детей)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 для показа сказки «Репка»;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2000"/>
              <a:t>Украшение музыкального зала и группы.</a:t>
            </a:r>
            <a:endParaRPr/>
          </a:p>
        </p:txBody>
      </p:sp>
      <p:pic>
        <p:nvPicPr>
          <p:cNvPr id="195" name="Рисунок 19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896000" y="3349800"/>
            <a:ext cx="55947469" cy="314986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4000" y="792000"/>
            <a:ext cx="9070920" cy="6479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Атрибуты: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Листья осенние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Шапочки грибов, грибы из папье-маше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/>
              <a:t>Театр тарелок к сказке «Репка»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936000" y="725400"/>
            <a:ext cx="5826960" cy="582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Дети под музыку заходят в 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зал, садятся на стульчики.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1 -я ведущая.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Мы пришли в нарядный зал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На осенний карнавал.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Яркие листочки осень подарила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И волшебной краской их позолотила.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Ветерок весёлый листики качает,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А они, как птички, с веток облетают.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98" name="Рисунок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693840" y="551160"/>
            <a:ext cx="2309400" cy="400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16000" y="1080000"/>
            <a:ext cx="5615640" cy="5897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/>
              <a:t>2-я ведущая.</a:t>
            </a:r>
            <a:endParaRPr/>
          </a:p>
          <a:p>
            <a:pPr>
              <a:lnSpc>
                <a:spcPct val="100000"/>
              </a:lnSpc>
            </a:pPr>
            <a:r>
              <a:rPr lang="ru-RU"/>
              <a:t>Ребятки, как вы все красивые, какие у вас разноцветные наряды: желтые, красные, зеленые, оранжевые. Эти цвета очень любит осень. Давайте про нее песенку споем.</a:t>
            </a:r>
            <a:endParaRPr/>
          </a:p>
          <a:p>
            <a:pPr>
              <a:lnSpc>
                <a:spcPct val="100000"/>
              </a:lnSpc>
            </a:pPr>
            <a:r>
              <a:rPr lang="ru-RU"/>
              <a:t>Песня «Осень».</a:t>
            </a:r>
            <a:endParaRPr/>
          </a:p>
        </p:txBody>
      </p:sp>
      <p:pic>
        <p:nvPicPr>
          <p:cNvPr id="200" name="Рисунок 199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158160" y="751680"/>
            <a:ext cx="3561480" cy="565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200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040000" y="2840760"/>
            <a:ext cx="4391640" cy="399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504000" y="393480"/>
            <a:ext cx="9072000" cy="503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2-я ведущая.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Осень дарит листопад.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Листья на ветру дрожат.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Ветер дунул, листья сбросил 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(кидает листья на пол).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Это наступила Осень.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А теперь давайте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поиграем с 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листочками.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 Игра «Собери листочки».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880</Words>
  <Application>Microsoft Office PowerPoint</Application>
  <PresentationFormat>Произвольный</PresentationFormat>
  <Paragraphs>152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NEO</cp:lastModifiedBy>
  <cp:revision>4</cp:revision>
  <dcterms:modified xsi:type="dcterms:W3CDTF">2014-06-24T18:49:51Z</dcterms:modified>
</cp:coreProperties>
</file>