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C0066"/>
    <a:srgbClr val="0000CC"/>
    <a:srgbClr val="FA0000"/>
    <a:srgbClr val="CC3399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89776" cy="14700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7356" y="2112941"/>
            <a:ext cx="5429288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3399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604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93390-EB43-45EE-8F57-BE4AD01613E8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cityadspix.com/tsclick-GQB3V9J0-VRMIQUYF?url=http%3A%2F%2Fwww.enter.ru%2Fproduct%2Fchildren%2Fkniga-gramoteyka-intellektualnoe-razvitie-detey-3-4-let-2010110003325&amp;sa=&amp;bt=20&amp;pt=9&amp;lt=1&amp;tl=3&amp;im=Mjc3NS0wLTE0MTI1MzI2NjgtMTE1OTE0MTU=&amp;prdct=0c3d0a380d3f0b3d04&amp;kw=3-4%20%D0%B3%D0%BE%D0%B4%D0%B0.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357166"/>
            <a:ext cx="8786874" cy="1470025"/>
          </a:xfrm>
        </p:spPr>
        <p:txBody>
          <a:bodyPr>
            <a:normAutofit/>
          </a:bodyPr>
          <a:lstStyle/>
          <a:p>
            <a:r>
              <a:rPr lang="ru-RU" alt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муниципальное бюджетное  дошкольное образовательное учреждение </a:t>
            </a:r>
            <a:br>
              <a:rPr lang="ru-RU" alt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alt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«Детский сад № 32»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000100" y="1714488"/>
            <a:ext cx="757242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endParaRPr lang="ru-RU" dirty="0">
              <a:solidFill>
                <a:srgbClr val="F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2786058"/>
            <a:ext cx="678661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«Что такое овощи?»</a:t>
            </a:r>
            <a:endParaRPr lang="en-US" sz="36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9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 второй младшей группе </a:t>
            </a:r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( 3 – 4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года</a:t>
            </a:r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9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Подготовила </a:t>
            </a:r>
            <a:endParaRPr lang="ru-RU" sz="1400" b="1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</a:t>
            </a:r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  </a:t>
            </a:r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кв. кат.</a:t>
            </a:r>
            <a:endParaRPr lang="ru-RU" sz="1400" b="1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</a:t>
            </a:r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Васина Ирина Сергеевна</a:t>
            </a:r>
            <a:endParaRPr lang="en-US" sz="1400" b="1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Арзамас – 2014 год</a:t>
            </a:r>
            <a:endParaRPr lang="ru-RU" sz="1400" b="1" dirty="0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РАСКРАСИМ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РЕПКУ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5" name="Содержимое 4" descr="IMG_20141009_09180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0724136">
            <a:off x="270453" y="1107451"/>
            <a:ext cx="3450920" cy="2588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IMG_20141009_09202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931505">
            <a:off x="5598820" y="1179412"/>
            <a:ext cx="3276115" cy="2457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141009_0921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3464695"/>
            <a:ext cx="3357586" cy="2518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Самостоятельная деятельность 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Лото «Что, где растёт?»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Фото0777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928794" y="1714488"/>
            <a:ext cx="5581698" cy="3349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57232"/>
            <a:ext cx="9144000" cy="785818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Конкурс поделок из природного материала и овощей</a:t>
            </a:r>
            <a:endParaRPr lang="ru-RU" sz="4000" b="1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Фото077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21157845">
            <a:off x="393243" y="1718332"/>
            <a:ext cx="4714908" cy="3094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Фото07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34651">
            <a:off x="5885652" y="1516929"/>
            <a:ext cx="2786066" cy="4015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 rot="21254249">
            <a:off x="1627006" y="4903245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</a:rPr>
              <a:t>Семья </a:t>
            </a:r>
            <a:r>
              <a:rPr lang="ru-RU" b="1" dirty="0" err="1" smtClean="0">
                <a:solidFill>
                  <a:srgbClr val="008000"/>
                </a:solidFill>
              </a:rPr>
              <a:t>Ялиных</a:t>
            </a:r>
            <a:r>
              <a:rPr lang="ru-RU" b="1" dirty="0" smtClean="0">
                <a:solidFill>
                  <a:srgbClr val="008000"/>
                </a:solidFill>
              </a:rPr>
              <a:t> (</a:t>
            </a:r>
            <a:r>
              <a:rPr lang="ru-RU" b="1" dirty="0" err="1" smtClean="0">
                <a:solidFill>
                  <a:srgbClr val="008000"/>
                </a:solidFill>
              </a:rPr>
              <a:t>Карина</a:t>
            </a:r>
            <a:r>
              <a:rPr lang="ru-RU" b="1" dirty="0" smtClean="0">
                <a:solidFill>
                  <a:srgbClr val="008000"/>
                </a:solidFill>
              </a:rPr>
              <a:t>)</a:t>
            </a:r>
            <a:endParaRPr lang="ru-RU" b="1" dirty="0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542175">
            <a:off x="6000760" y="5500702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</a:rPr>
              <a:t>Семья Куликовых</a:t>
            </a:r>
            <a:endParaRPr lang="ru-RU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01122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Конкурс поделок из </a:t>
            </a:r>
            <a:r>
              <a:rPr lang="ru-RU" sz="31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природного материала и овощей</a:t>
            </a:r>
            <a:r>
              <a:rPr lang="ru-RU" sz="36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  <p:pic>
        <p:nvPicPr>
          <p:cNvPr id="5" name="Содержимое 4" descr="Фото078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21073743">
            <a:off x="226673" y="1591197"/>
            <a:ext cx="5200398" cy="3371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Фото078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479040">
            <a:off x="5982548" y="1026170"/>
            <a:ext cx="2714644" cy="4041820"/>
          </a:xfrm>
        </p:spPr>
      </p:pic>
      <p:sp>
        <p:nvSpPr>
          <p:cNvPr id="7" name="TextBox 6"/>
          <p:cNvSpPr txBox="1"/>
          <p:nvPr/>
        </p:nvSpPr>
        <p:spPr>
          <a:xfrm rot="483868">
            <a:off x="6143636" y="5143512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Семья </a:t>
            </a:r>
            <a:r>
              <a:rPr lang="ru-RU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Угаровых</a:t>
            </a:r>
            <a:endParaRPr lang="ru-RU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 rot="21118282">
            <a:off x="2226687" y="4997191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</a:rPr>
              <a:t>Семья </a:t>
            </a:r>
            <a:r>
              <a:rPr lang="ru-RU" b="1" dirty="0" err="1" smtClean="0">
                <a:solidFill>
                  <a:srgbClr val="008000"/>
                </a:solidFill>
              </a:rPr>
              <a:t>Ялиных</a:t>
            </a:r>
            <a:r>
              <a:rPr lang="ru-RU" b="1" dirty="0" smtClean="0">
                <a:solidFill>
                  <a:srgbClr val="008000"/>
                </a:solidFill>
              </a:rPr>
              <a:t> (Ксюша)</a:t>
            </a:r>
            <a:endParaRPr lang="ru-RU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Перспективы на будущее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543956" cy="311468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Продолжать повышать свою профессиональную компетентность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зучение литературы по проектной деятельности в ДОУ</a:t>
            </a:r>
          </a:p>
          <a:p>
            <a:pPr>
              <a:buNone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7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endParaRPr lang="ru-RU" sz="67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20141009_09163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28662" y="1357299"/>
            <a:ext cx="7215238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357167"/>
            <a:ext cx="8229600" cy="4286279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краткосрочный.</a:t>
            </a:r>
          </a:p>
          <a:p>
            <a:pPr>
              <a:buNone/>
            </a:pP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 проекта: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познавательный, исследовательский, творческий.</a:t>
            </a:r>
          </a:p>
          <a:p>
            <a:pPr>
              <a:buNone/>
            </a:pP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Продолжительность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 неделя.</a:t>
            </a:r>
          </a:p>
          <a:p>
            <a:pPr>
              <a:buNone/>
            </a:pP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группы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родители,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Возраст детей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2" tooltip="Грамотейка. 3-4 года"/>
              </a:rPr>
              <a:t>3-4 года.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 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темы проекта: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00201"/>
            <a:ext cx="8572560" cy="347187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 </a:t>
            </a:r>
            <a:r>
              <a:rPr lang="ru-RU" dirty="0" smtClean="0"/>
              <a:t> 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Наблюдая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детьми во время приема пищи, заметила, что мало детей с удовольствием едят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овощи,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овощные салаты, блюда из овощей. И решила повысить интерес  детей к овощам и здоровому питанию.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Поэтому для воспитанников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их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родителей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был разработан этот проект.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реализации проекта: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643050"/>
            <a:ext cx="8229600" cy="3071834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1.Целепологание.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       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2.Разработка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3.Реализация проекта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4.Презентация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проекта.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858280" cy="186847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познакомить детей с понятием « овощи» и их </a:t>
            </a: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разнообразием.</a:t>
            </a:r>
            <a:b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714488"/>
            <a:ext cx="4214842" cy="1984802"/>
          </a:xfrm>
        </p:spPr>
        <p:txBody>
          <a:bodyPr>
            <a:noAutofit/>
          </a:bodyPr>
          <a:lstStyle/>
          <a:p>
            <a:pPr marL="180000" algn="ctr"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Обучающие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>
              <a:buNone/>
            </a:pPr>
            <a:r>
              <a:rPr lang="ru-RU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учить слышать и понимать воспитателя; выполнять задания;</a:t>
            </a:r>
          </a:p>
          <a:p>
            <a:pPr marL="180000">
              <a:buNone/>
            </a:pPr>
            <a:r>
              <a:rPr lang="ru-RU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познакомить детей с различными видами овощей;</a:t>
            </a:r>
          </a:p>
          <a:p>
            <a:pPr marL="180000">
              <a:buNone/>
            </a:pPr>
            <a:r>
              <a:rPr lang="ru-RU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учить детей различать основные цвета;</a:t>
            </a:r>
          </a:p>
          <a:p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98262" y="1785926"/>
            <a:ext cx="3745738" cy="175239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Развивающие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обогащать словарь детей;</a:t>
            </a:r>
          </a:p>
          <a:p>
            <a:pPr>
              <a:buNone/>
            </a:pP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развивать речь, </a:t>
            </a: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память, мышление</a:t>
            </a: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мелкую моторику;</a:t>
            </a:r>
          </a:p>
          <a:p>
            <a:pPr>
              <a:buNone/>
            </a:pP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развивать игровые навыки;                                                                             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643042" y="3786190"/>
            <a:ext cx="7143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Воспитывающие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-воспитывать у детей интерес к познавательно- исследовательской    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деятельности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воспитывать интерес к художественным произведениям;</a:t>
            </a:r>
          </a:p>
          <a:p>
            <a:pPr>
              <a:buNone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воспитывать интерес к изобразительной деятельности</a:t>
            </a:r>
          </a:p>
          <a:p>
            <a:pPr>
              <a:buNone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воспитывать умение радоваться своим работам;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11750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Разработка проекта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1.Довести </a:t>
            </a:r>
            <a:r>
              <a:rPr lang="ru-RU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до участников проекта важность данной </a:t>
            </a:r>
            <a:r>
              <a:rPr lang="ru-RU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проблемы</a:t>
            </a:r>
            <a:r>
              <a:rPr lang="ru-RU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2.Подобрать </a:t>
            </a:r>
            <a:r>
              <a:rPr lang="ru-RU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методическую и художественную литературу, иллюстрационный материал, загадки по данной теме.</a:t>
            </a:r>
            <a:br>
              <a:rPr lang="ru-RU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3.Подобрать </a:t>
            </a:r>
            <a:r>
              <a:rPr lang="ru-RU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материал для изобразительной и продуктивной деятельности.</a:t>
            </a:r>
            <a:br>
              <a:rPr lang="ru-RU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4.Составление </a:t>
            </a:r>
            <a:r>
              <a:rPr lang="ru-RU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перспективного тематического плана мероприятий.</a:t>
            </a:r>
            <a:endParaRPr lang="ru-RU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Реализация проекта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357298"/>
            <a:ext cx="821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42844" y="1000108"/>
            <a:ext cx="87868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«ПОХОД НА ОГОРОД ». </a:t>
            </a:r>
          </a:p>
        </p:txBody>
      </p:sp>
      <p:pic>
        <p:nvPicPr>
          <p:cNvPr id="8" name="Рисунок 7" descr="IMG_20141007_0904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643050"/>
            <a:ext cx="4000526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20141007_0905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2500306"/>
            <a:ext cx="4191028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РАССМАТРИВАНИЕ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МОРКОВИ.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" name="Содержимое 4" descr="IMG_20141007_09062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1130183">
            <a:off x="368839" y="1286675"/>
            <a:ext cx="3328982" cy="249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IMG_20141007_09070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620427">
            <a:off x="5206046" y="1433315"/>
            <a:ext cx="3470455" cy="2602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141007_0909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488" y="3857628"/>
            <a:ext cx="2976551" cy="2232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РУССКАЯ НАРОДНАЯ СКАЗКА «РЕПКА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G_20141009_09074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21133921">
            <a:off x="471890" y="1330581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IMG_20141009_09151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735942">
            <a:off x="5043976" y="2583486"/>
            <a:ext cx="3775079" cy="2831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190870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15783FE-50CA-484F-AF57-29198C702E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TS101908700</Template>
  <TotalTime>132</TotalTime>
  <Words>202</Words>
  <Application>Microsoft Office PowerPoint</Application>
  <PresentationFormat>Экран (4:3)</PresentationFormat>
  <Paragraphs>63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TS101908700</vt:lpstr>
      <vt:lpstr>муниципальное бюджетное  дошкольное образовательное учреждение  «Детский сад № 32»</vt:lpstr>
      <vt:lpstr>Слайд 2</vt:lpstr>
      <vt:lpstr> Актуальность темы проекта: </vt:lpstr>
      <vt:lpstr>  Этапы реализации проекта:  </vt:lpstr>
      <vt:lpstr>Цель проекта:  познакомить детей с понятием « овощи» и их разнообразием. Задачи: </vt:lpstr>
      <vt:lpstr>                            Разработка проекта     1.Довести до участников проекта важность данной        проблемы.    2.Подобрать методическую и художественную литературу, иллюстрационный материал, загадки по данной теме.    3.Подобрать материал для изобразительной и продуктивной деятельности.    4.Составление перспективного тематического плана мероприятий.</vt:lpstr>
      <vt:lpstr>Реализация проекта</vt:lpstr>
      <vt:lpstr>                              РАССМАТРИВАНИЕ МОРКОВИ. </vt:lpstr>
      <vt:lpstr> РУССКАЯ НАРОДНАЯ СКАЗКА «РЕПКА» </vt:lpstr>
      <vt:lpstr>  РАСКРАСИМ РЕПКУ </vt:lpstr>
      <vt:lpstr>Самостоятельная деятельность  Лото «Что, где растёт?»</vt:lpstr>
      <vt:lpstr>Работа с родителями</vt:lpstr>
      <vt:lpstr>Конкурс поделок из природного материала и овощей </vt:lpstr>
      <vt:lpstr>Перспективы на будущее</vt:lpstr>
      <vt:lpstr>Спасибо за внимание 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 дошкольное образовательное учреждение  «Детский сад № 32»</dc:title>
  <dc:subject>Шаблон оформления</dc:subject>
  <dc:creator>User</dc:creator>
  <cp:keywords/>
  <dc:description>Шаблон оформления
Корпорация Майкрософт</dc:description>
  <cp:lastModifiedBy>User</cp:lastModifiedBy>
  <cp:revision>14</cp:revision>
  <dcterms:created xsi:type="dcterms:W3CDTF">2014-10-26T12:39:30Z</dcterms:created>
  <dcterms:modified xsi:type="dcterms:W3CDTF">2014-10-26T15:09:45Z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TC019087009991</vt:lpwstr>
  </property>
</Properties>
</file>