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F42A46FF-7945-40EA-A033-F222BAD9FF6F}" type="datetimeFigureOut">
              <a:rPr lang="ru-RU" smtClean="0"/>
              <a:t>19.10.2013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2FDF0540-8A7C-4E39-A393-B5E5F927D6D1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planeta.moy.su/_bl/114/34511395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planeta.moy.su/_bl/114/45962617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400" dirty="0" smtClean="0"/>
              <a:t>ВОСПИТАТЕЛЬ: Крикян М.М.</a:t>
            </a:r>
          </a:p>
          <a:p>
            <a:r>
              <a:rPr lang="ru-RU" sz="1400" dirty="0" smtClean="0"/>
              <a:t>МБДОУ ЦРР Д/С №16</a:t>
            </a: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44824"/>
            <a:ext cx="6120680" cy="1152376"/>
          </a:xfrm>
        </p:spPr>
        <p:txBody>
          <a:bodyPr/>
          <a:lstStyle/>
          <a:p>
            <a:r>
              <a:rPr lang="ru-RU" dirty="0" smtClean="0"/>
              <a:t>Птицы небесной красоты №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811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 Американская пустельга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3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" y="1340768"/>
            <a:ext cx="4623048" cy="5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3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481686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783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Небольшой попугайчик лори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36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95" y="1389338"/>
            <a:ext cx="4234656" cy="5468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3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395411"/>
            <a:ext cx="4932040" cy="5462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394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. Самое первое место в списке самых красивых птиц -Павлин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planeta.moy.su/_bl/114/s34511395.jpg">
            <a:hlinkClick r:id="rId2" tgtFrame="&quot;_blank&quot;" tooltip="&quot;Нажмите, для просмотра в полном размере...&quot;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355976" cy="5123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planeta.moy.su/_bl/114/s45962617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64" y="1700808"/>
            <a:ext cx="4544888" cy="5157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24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Красный попугай ара.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283968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799856" cy="53285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64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 Зимородок.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9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" y="1412776"/>
            <a:ext cx="4328542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1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776192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642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Цветная овсянка.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13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5" y="1441624"/>
            <a:ext cx="4525248" cy="5416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1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6"/>
            <a:ext cx="4642098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1227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Балтиморская</a:t>
            </a:r>
            <a:r>
              <a:rPr lang="ru-RU" dirty="0"/>
              <a:t> иволга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17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4283968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1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412776"/>
            <a:ext cx="4773910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22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Северный Кардинал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24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2776"/>
            <a:ext cx="4752528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2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4784"/>
            <a:ext cx="4295800" cy="53732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403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. Венценосный журавль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25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00173"/>
            <a:ext cx="4499992" cy="545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2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00174"/>
            <a:ext cx="4627612" cy="5457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9671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Атлантический тупик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lifeglobe.net/media/entry/1827/28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9" y="1412776"/>
            <a:ext cx="4517132" cy="5445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ifeglobe.net/media/entry/1827/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23974"/>
            <a:ext cx="4644008" cy="5534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3643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20</TotalTime>
  <Words>51</Words>
  <Application>Microsoft Office PowerPoint</Application>
  <PresentationFormat>Экран (4:3)</PresentationFormat>
  <Paragraphs>13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BlackTie</vt:lpstr>
      <vt:lpstr>Птицы небесной красоты № 2</vt:lpstr>
      <vt:lpstr>. Самое первое место в списке самых красивых птиц -Павлин </vt:lpstr>
      <vt:lpstr>Красный попугай ара. </vt:lpstr>
      <vt:lpstr>. Зимородок. </vt:lpstr>
      <vt:lpstr>Цветная овсянка. </vt:lpstr>
      <vt:lpstr>Балтиморская иволга </vt:lpstr>
      <vt:lpstr>Северный Кардинал </vt:lpstr>
      <vt:lpstr>. Венценосный журавль </vt:lpstr>
      <vt:lpstr>Атлантический тупик </vt:lpstr>
      <vt:lpstr>. Американская пустельга </vt:lpstr>
      <vt:lpstr>Небольшой попугайчик лори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</dc:creator>
  <cp:lastModifiedBy>я</cp:lastModifiedBy>
  <cp:revision>20</cp:revision>
  <dcterms:created xsi:type="dcterms:W3CDTF">2013-09-22T10:36:21Z</dcterms:created>
  <dcterms:modified xsi:type="dcterms:W3CDTF">2013-10-19T16:24:02Z</dcterms:modified>
</cp:coreProperties>
</file>