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  <p:sldId id="25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343D-A964-4F68-91D0-8F1B04829BC5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2A587-CD1B-42BF-921E-412738252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30E28-348E-4208-9D01-7E6D2ECA11B9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7F02-DEA1-4826-A65B-3F65E19B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8B4E-4D28-47AE-883C-D2109337DE8E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90699-D8F8-42F8-8DAB-34AC29E55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DFDE-443C-408B-8BBB-8BE636264F8B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9A3-EB15-4C21-8ABD-0CFF37799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5A29-8500-486B-A184-ACB87A0529C1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465F-F7E1-42A7-B5AF-BD5724D02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5B6A-938B-45AC-BBCF-02E39265A7A8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F8D8-6D37-471D-B172-E54FDE578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B8DC-5598-46B6-B8B4-62BB705D0C60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01D8-4397-469F-B58B-3078CA742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E531C-20A5-4114-B164-DACB87A4E396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C298-6521-478C-86A7-DD2D30BE8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BF07C-3723-4119-87E8-5D9236F92E86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F663-CA5D-4FEB-A9AC-EBCE11626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741A-2D55-4AA0-907F-D6A1313E6FCF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81A7-9FB7-41B8-AFA1-93409AC70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40D4-DCA3-438C-B373-762FDD2B12F3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8F31-BE2C-406F-9708-64B806956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B2DD57-FD73-4A5D-B150-F94F212FB71F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09BCCF-6D37-48CB-9BEA-95316008B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\&#1056;&#1072;&#1073;&#1086;&#1095;&#1080;&#1081;%20&#1089;&#1090;&#1086;&#1083;\&#1057;&#1083;&#1091;&#1096;&#1072;&#1077;&#1084;%20&#1084;&#1091;&#1079;&#1099;&#1082;&#1091;\&#1074;&#1099;&#1087;.1-&#1040;&#1093;,%20&#1074;&#1099;,%20&#1089;&#1077;&#1085;&#1080;!\&#1074;&#1099;&#1087;.1-&#1040;&#1093;,%20&#1074;&#1099;,%20&#1089;&#1077;&#1085;&#1080;!\06%20&#1044;&#1086;&#1088;&#1086;&#1078;&#1082;&#1072;%206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27432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Белые</a:t>
            </a:r>
            <a:r>
              <a:rPr lang="ru-RU" b="1" smtClean="0"/>
              <a:t> </a:t>
            </a:r>
            <a:r>
              <a:rPr lang="ru-RU" b="1" smtClean="0">
                <a:solidFill>
                  <a:schemeClr val="bg1"/>
                </a:solidFill>
              </a:rPr>
              <a:t>гуси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(автор музыки: М. Красев)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2424114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</a:rPr>
              <a:t>Презентацию подготовила </a:t>
            </a:r>
            <a:br>
              <a:rPr lang="ru-RU" b="1" u="sng" dirty="0" smtClean="0">
                <a:solidFill>
                  <a:schemeClr val="bg1"/>
                </a:solidFill>
              </a:rPr>
            </a:br>
            <a:r>
              <a:rPr lang="ru-RU" b="1" u="sng" dirty="0" smtClean="0">
                <a:solidFill>
                  <a:schemeClr val="bg1"/>
                </a:solidFill>
              </a:rPr>
              <a:t>Ковалева С.В.</a:t>
            </a:r>
            <a:br>
              <a:rPr lang="ru-RU" b="1" u="sng" dirty="0" smtClean="0">
                <a:solidFill>
                  <a:schemeClr val="bg1"/>
                </a:solidFill>
              </a:rPr>
            </a:br>
            <a:r>
              <a:rPr lang="ru-RU" b="1" u="sng" dirty="0" smtClean="0">
                <a:solidFill>
                  <a:schemeClr val="bg1"/>
                </a:solidFill>
              </a:rPr>
              <a:t>музыкальный руководитель </a:t>
            </a:r>
            <a:br>
              <a:rPr lang="ru-RU" b="1" u="sng" dirty="0" smtClean="0">
                <a:solidFill>
                  <a:schemeClr val="bg1"/>
                </a:solidFill>
              </a:rPr>
            </a:br>
            <a:r>
              <a:rPr lang="ru-RU" b="1" u="sng" dirty="0" smtClean="0">
                <a:solidFill>
                  <a:schemeClr val="bg1"/>
                </a:solidFill>
              </a:rPr>
              <a:t>МБДОУ №33</a:t>
            </a:r>
          </a:p>
        </p:txBody>
      </p:sp>
    </p:spTree>
  </p:cSld>
  <p:clrMapOvr>
    <a:masterClrMapping/>
  </p:clrMapOvr>
  <p:transition advTm="684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ermer.ru/files/u23/image1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802911"/>
            <a:ext cx="7715305" cy="516925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06 Дорожка 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019.radikal.ru/i643/1206/5b/a07cb5e4d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4767269" cy="630509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971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a-ga-ga.ru/images/gagaga/Kitai-bel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143536" cy="624360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1031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v0r.ru/images/com_adsmanager/ads/206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20000" cy="5715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998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nza-158.buyreklama.ru/penza/photos/15637373/x_ffbc5a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304191" cy="52864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Tm="993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hitalnya.ru/upload/709/38755137613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215238" cy="549289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1009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oo-farm.ru/wp-content/uploads/2012/07/pravila-soderzhaniya-gus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517091" cy="564360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1137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Экран (4:3)</PresentationFormat>
  <Paragraphs>2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Тема Office</vt:lpstr>
      <vt:lpstr>Белые гуси (автор музыки: М. Красев)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Белые гуси (автор музыки: М. Красев)</dc:title>
  <dc:creator>Ковалёва С.В.</dc:creator>
  <cp:lastModifiedBy>Ковалёва С.В.</cp:lastModifiedBy>
  <cp:revision>3</cp:revision>
  <dcterms:created xsi:type="dcterms:W3CDTF">2014-03-26T20:31:03Z</dcterms:created>
  <dcterms:modified xsi:type="dcterms:W3CDTF">2014-05-20T15:44:01Z</dcterms:modified>
</cp:coreProperties>
</file>