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2"/>
  </p:notesMasterIdLst>
  <p:sldIdLst>
    <p:sldId id="276" r:id="rId2"/>
    <p:sldId id="256" r:id="rId3"/>
    <p:sldId id="258" r:id="rId4"/>
    <p:sldId id="261" r:id="rId5"/>
    <p:sldId id="268" r:id="rId6"/>
    <p:sldId id="259" r:id="rId7"/>
    <p:sldId id="269" r:id="rId8"/>
    <p:sldId id="257" r:id="rId9"/>
    <p:sldId id="270" r:id="rId10"/>
    <p:sldId id="271" r:id="rId11"/>
    <p:sldId id="272" r:id="rId12"/>
    <p:sldId id="273" r:id="rId13"/>
    <p:sldId id="263" r:id="rId14"/>
    <p:sldId id="264" r:id="rId15"/>
    <p:sldId id="262" r:id="rId16"/>
    <p:sldId id="265" r:id="rId17"/>
    <p:sldId id="275" r:id="rId18"/>
    <p:sldId id="274" r:id="rId19"/>
    <p:sldId id="260" r:id="rId20"/>
    <p:sldId id="266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4" autoAdjust="0"/>
  </p:normalViewPr>
  <p:slideViewPr>
    <p:cSldViewPr>
      <p:cViewPr varScale="1">
        <p:scale>
          <a:sx n="67" d="100"/>
          <a:sy n="67" d="100"/>
        </p:scale>
        <p:origin x="-42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87F7185-6AD8-4C68-BB95-28A21EC8DD39}" type="datetimeFigureOut">
              <a:rPr lang="ru-RU"/>
              <a:pPr>
                <a:defRPr/>
              </a:pPr>
              <a:t>20.05.2014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D7B2528-2714-47A2-9D0C-25E11302E1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423077-2295-4264-B244-088D4B876C1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762C774-1443-45F1-AED4-206199344BD3}" type="datetimeFigureOut">
              <a:rPr lang="ru-RU"/>
              <a:pPr>
                <a:defRPr/>
              </a:pPr>
              <a:t>20.05.2014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B73677-7CAC-498A-B38D-D8D516F88B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D6D7E-DA73-4C99-A5CE-EC0759A5BCF1}" type="datetimeFigureOut">
              <a:rPr lang="ru-RU"/>
              <a:pPr>
                <a:defRPr/>
              </a:pPr>
              <a:t>20.05.2014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9A9E7-7D18-47C6-AE58-44F35C7034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D63D0-4E4D-4B79-A227-84AC91A31007}" type="datetimeFigureOut">
              <a:rPr lang="ru-RU"/>
              <a:pPr>
                <a:defRPr/>
              </a:pPr>
              <a:t>20.05.2014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F63F5-2670-4600-9055-071B2F303C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79307-B068-436A-B90F-F623245A1E3C}" type="datetimeFigureOut">
              <a:rPr lang="ru-RU"/>
              <a:pPr>
                <a:defRPr/>
              </a:pPr>
              <a:t>20.05.2014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20E9A-7C5F-4735-A33E-D3C5FC71D2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олилиния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Прямоугольник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81F3C4E-D137-4395-AD0F-A88910287985}" type="datetimeFigureOut">
              <a:rPr lang="ru-RU"/>
              <a:pPr>
                <a:defRPr/>
              </a:pPr>
              <a:t>20.05.2014</a:t>
            </a:fld>
            <a:endParaRPr lang="ru-RU"/>
          </a:p>
        </p:txBody>
      </p:sp>
      <p:sp>
        <p:nvSpPr>
          <p:cNvPr id="2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E195C7-E059-4228-B631-95F294C5CF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02823E6-B8FA-4860-B577-156478CE166E}" type="datetimeFigureOut">
              <a:rPr lang="ru-RU"/>
              <a:pPr>
                <a:defRPr/>
              </a:pPr>
              <a:t>20.05.2014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B8D9CD9-B2D5-48BF-992A-CF3E885FF9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Прямоугольник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Прямоугольник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BF994A4-9451-4547-8061-948573959DFC}" type="datetimeFigureOut">
              <a:rPr lang="ru-RU"/>
              <a:pPr>
                <a:defRPr/>
              </a:pPr>
              <a:t>20.05.2014</a:t>
            </a:fld>
            <a:endParaRPr lang="ru-RU"/>
          </a:p>
        </p:txBody>
      </p:sp>
      <p:sp>
        <p:nvSpPr>
          <p:cNvPr id="1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9EA18D5-342E-48B4-AA84-61EF70C536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99FC4-AF55-4E0A-9078-C162AE817583}" type="datetimeFigureOut">
              <a:rPr lang="ru-RU"/>
              <a:pPr>
                <a:defRPr/>
              </a:pPr>
              <a:t>20.05.2014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54489-91B6-4364-8A07-CB839F24DF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5BED97-1AA1-42AA-9755-7745F5C7948F}" type="datetimeFigureOut">
              <a:rPr lang="ru-RU"/>
              <a:pPr>
                <a:defRPr/>
              </a:pPr>
              <a:t>20.05.2014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E5CA39-F611-4960-A69A-DAF23D0CC3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9AA26-C14E-4188-872F-99BEDC663D4B}" type="datetimeFigureOut">
              <a:rPr lang="ru-RU"/>
              <a:pPr>
                <a:defRPr/>
              </a:pPr>
              <a:t>20.05.2014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63671-A6EA-4B02-A35A-C0035FC24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1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6200000">
              <a:off x="6663593" y="12964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rot="5400000" flipH="1">
              <a:off x="6744513" y="12954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 rot="16200000">
              <a:off x="6663593" y="12964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5400000" flipH="1">
              <a:off x="6744513" y="12954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6200000">
              <a:off x="6663592" y="12964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 flipH="1">
              <a:off x="6744512" y="1295466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597A9AB-F31D-4068-82D7-855018BD158F}" type="datetimeFigureOut">
              <a:rPr lang="ru-RU"/>
              <a:pPr>
                <a:defRPr/>
              </a:pPr>
              <a:t>20.05.2014</a:t>
            </a:fld>
            <a:endParaRPr lang="ru-RU"/>
          </a:p>
        </p:txBody>
      </p:sp>
      <p:sp>
        <p:nvSpPr>
          <p:cNvPr id="2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C456E26-CC4C-44E0-816F-F374CD62A7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6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CD0A1C9A-0E15-40B1-BCCE-133545F1FAF3}" type="datetimeFigureOut">
              <a:rPr lang="ru-RU"/>
              <a:pPr>
                <a:defRPr/>
              </a:pPr>
              <a:t>20.05.2014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182F2151-650D-49FA-ADB7-E914101CEB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7" r:id="rId1"/>
    <p:sldLayoutId id="2147483772" r:id="rId2"/>
    <p:sldLayoutId id="2147483778" r:id="rId3"/>
    <p:sldLayoutId id="2147483779" r:id="rId4"/>
    <p:sldLayoutId id="2147483780" r:id="rId5"/>
    <p:sldLayoutId id="2147483773" r:id="rId6"/>
    <p:sldLayoutId id="2147483781" r:id="rId7"/>
    <p:sldLayoutId id="2147483774" r:id="rId8"/>
    <p:sldLayoutId id="2147483782" r:id="rId9"/>
    <p:sldLayoutId id="2147483775" r:id="rId10"/>
    <p:sldLayoutId id="214748377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Documents%20and%20Settings\Admin\&#1056;&#1072;&#1073;&#1086;&#1095;&#1080;&#1081;%20&#1089;&#1090;&#1086;&#1083;\&#1057;&#1083;&#1091;&#1096;&#1072;&#1077;&#1084;%20&#1084;&#1091;&#1079;&#1099;&#1082;&#1091;\&#1074;&#1099;&#1087;.6-&#1055;&#1086;&#1087;&#1091;&#1090;&#1085;&#1072;&#1103;%20&#1087;&#1077;&#1089;&#1085;&#1103;%20mp3\13%20&#1042;%20&#1087;&#1077;&#1097;&#1077;&#1088;&#1077;%20&#1075;&#1086;&#1088;&#1085;&#1086;&#1075;&#1086;%20&#1082;&#1086;&#1088;&#1086;&#1083;&#1103;-&#1075;&#1088;&#1080;&#1075;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857250" y="428625"/>
            <a:ext cx="6000750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rbel" pitchFamily="34" charset="0"/>
              </a:rPr>
              <a:t>В скандинавских странах существуют сказки про злых духов - троллей. Это враждебные людям фантастические существа. Тролли строят в пещерах в горах целые дворцы.</a:t>
            </a:r>
          </a:p>
          <a:p>
            <a:r>
              <a:rPr lang="ru-RU">
                <a:latin typeface="Corbel" pitchFamily="34" charset="0"/>
              </a:rPr>
              <a:t>В пьесе  Э.Грига «В пещере горного короля» из сюиты «Пер Гюнт» рассказывается о таких волшебных существах, изображается картина подземного царства троллей. Послушайте и расскажите, как звучит эта музыка? (Звучит запись.)</a:t>
            </a:r>
          </a:p>
          <a:p>
            <a:r>
              <a:rPr lang="ru-RU">
                <a:latin typeface="Corbel" pitchFamily="34" charset="0"/>
              </a:rPr>
              <a:t>Д е т и. Музыка страшная, таинственная, сказочная.</a:t>
            </a:r>
          </a:p>
          <a:p>
            <a:r>
              <a:rPr lang="ru-RU">
                <a:latin typeface="Corbel" pitchFamily="34" charset="0"/>
              </a:rPr>
              <a:t>П е д а г о г. Да. В начале пьесы музыка звучит тихо, издалека, низко, отрывисто, будто тролли крадутся. Постепенно звучность усиливается, одна и та же мелодия становится все громче, быстрее, будто тролли приближаются. В оркестре играют контрабасы, фаготы - низко, зловеще. Потом к ним присоединяются другие инструменты. Музыка похожа на марш, а в конце - на танец, суровый, фантастичный, мрачный, таинственный, зловещий. В конце пьесы слышатся колдовские заклинания и угрожающие выкрики. Таинственная горная сказочная природа изображается в этой музыке. (Звучит запись.)</a:t>
            </a:r>
          </a:p>
        </p:txBody>
      </p:sp>
    </p:spTree>
  </p:cSld>
  <p:clrMapOvr>
    <a:masterClrMapping/>
  </p:clrMapOvr>
  <p:transition advTm="3437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mk.ru/upload/iblock_mk/475/61/73/9f/DETAIL_PICTURE_5408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00108"/>
            <a:ext cx="6862864" cy="5143536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ransition advTm="7469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4.bp.blogspot.com/-3-r-m53drgM/TaG9gsYC_YI/AAAAAAAAAJQ/J9ykIPH8V-s/s1600/treasurepile_shot_hugest_wide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14282" y="857208"/>
            <a:ext cx="8532376" cy="6000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zaberaj.ru/wp-content/uploads/2013/01/%D0%9D%D0%B0%D0%B9%D0%B4%D1%83%D1%82-%D0%BB%D0%B8-%D0%B4%D0%BE%D1%80%D0%B5%D0%B2%D0%BE%D0%BB%D1%8E%D1%86%D0%B8%D0%BE%D0%BD%D0%BD%D1%8B%D0%B5-%D0%BA%D0%BB%D0%B0%D0%B4%D1%8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80"/>
            <a:ext cx="7620053" cy="571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Admin\Рабочий стол\Слушаем музыку\3slkg5-ry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00042"/>
            <a:ext cx="7286676" cy="5977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8313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http://yesway.ru/img/2010/04/post_cave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9185305" cy="5929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7375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Admin\Рабочий стол\григ\5805007547bf557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9984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bigpicture.ru/wp-content/uploads/2010/04/0_26b75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85750"/>
            <a:ext cx="8763000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734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w1.dwar.ru/info/pictures/image/gorod-karlikov_2%281%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14290"/>
            <a:ext cx="4819650" cy="6219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8063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img0.liveinternet.ru/images/attach/b/0/16628/16628665_fantazy_1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500042"/>
            <a:ext cx="6667500" cy="5000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8891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Admin\Рабочий стол\григ\gnomy.i.gornyj.korol.avi.imag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14290"/>
            <a:ext cx="7752059" cy="621510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 advTm="16094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3871914" cy="197510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600" smtClean="0">
                <a:solidFill>
                  <a:schemeClr val="tx2">
                    <a:satMod val="200000"/>
                  </a:schemeClr>
                </a:solidFill>
              </a:rPr>
              <a:t>Презентацию подготовила </a:t>
            </a:r>
            <a:br>
              <a:rPr lang="ru-RU" sz="160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ru-RU" sz="1600" smtClean="0">
                <a:solidFill>
                  <a:schemeClr val="tx2">
                    <a:satMod val="200000"/>
                  </a:schemeClr>
                </a:solidFill>
              </a:rPr>
              <a:t>Ковалева С.В.</a:t>
            </a:r>
            <a:br>
              <a:rPr lang="ru-RU" sz="160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ru-RU" sz="1600" smtClean="0">
                <a:solidFill>
                  <a:schemeClr val="tx2">
                    <a:satMod val="200000"/>
                  </a:schemeClr>
                </a:solidFill>
              </a:rPr>
              <a:t>Музыкальный руководитель </a:t>
            </a:r>
            <a:br>
              <a:rPr lang="ru-RU" sz="160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ru-RU" sz="1600" smtClean="0">
                <a:solidFill>
                  <a:schemeClr val="tx2">
                    <a:satMod val="200000"/>
                  </a:schemeClr>
                </a:solidFill>
              </a:rPr>
              <a:t>МБДОУ детский сад №33.</a:t>
            </a:r>
            <a:endParaRPr lang="ru-RU" sz="1600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92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57188"/>
            <a:ext cx="6858000" cy="1508125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r>
              <a:rPr lang="ru-RU" sz="4400" smtClean="0"/>
              <a:t>В пещере горного короля </a:t>
            </a:r>
            <a:br>
              <a:rPr lang="ru-RU" sz="4400" smtClean="0"/>
            </a:br>
            <a:r>
              <a:rPr lang="ru-RU" sz="4400" smtClean="0"/>
              <a:t>                                  Э.Григ</a:t>
            </a:r>
          </a:p>
        </p:txBody>
      </p:sp>
      <p:pic>
        <p:nvPicPr>
          <p:cNvPr id="4" name="Picture 2" descr="C:\Documents and Settings\Admin\Рабочий стол\григ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857750" y="1857375"/>
            <a:ext cx="3403600" cy="4554538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ransition advTm="3812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vualya.ru/uploads/elimages/%D0%A2%D1%83%D1%80%D0%B8%D0%B7%D0%BC/%D0%9A%D1%83%D0%BD%D0%B3%D1%83%D1%80/%D0%A8%D0%BA%D0%BE%D0%BB%D1%8C%D0%BD%D1%8B%D0%B5%20%D1%82%D1%83%D1%80%D1%8B%20%D0%BF%D0%BE%20%D0%A0%D0%BE%D1%81%D1%81%D0%B8%D0%B8%20-%20%D0%9A%D1%83%D0%BD%D0%B3%D1%83%D1%80%20%28%D0%92%D1%83%D0%B0%D0%BB%D1%8F%20-%20%D1%82%D1%83%D1%80%D0%BE%D0%BF%D0%B5%D1%80%D0%B0%D1%82%D0%BE%D1%80%2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42875"/>
            <a:ext cx="8572500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 advTm="11562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Admin\Рабочий стол\григ\2845336_lar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28600"/>
            <a:ext cx="9144000" cy="735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3" name="13 В пещере горного короля-григ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13 В пещере горного короля-григ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02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84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>
                <p:cTn id="1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Admin\Рабочий стол\григ\15511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674861" cy="6500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7109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img1.liveinternet.ru/images/attach/b/3/25/880/25880914_1211888636_IMG_00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8072541" cy="6311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8016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Admin\Рабочий стол\григ\lrg_133306_sorek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57166"/>
            <a:ext cx="8833143" cy="628652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ransition advTm="7968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mg1.liveinternet.ru/images/attach/c/4/79/704/79704041_3651663_0_6efe0_4676214c_or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215370" cy="6332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7907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Admin\Рабочий стол\григ\12316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643966" cy="652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 advTm="8047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gameland.ru/post/43269/img/wow-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9144000" cy="557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9141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86</TotalTime>
  <Words>194</Words>
  <Application>Microsoft Office PowerPoint</Application>
  <PresentationFormat>Экран (4:3)</PresentationFormat>
  <Paragraphs>7</Paragraphs>
  <Slides>20</Slides>
  <Notes>1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Consolas</vt:lpstr>
      <vt:lpstr>Corbel</vt:lpstr>
      <vt:lpstr>Wingdings</vt:lpstr>
      <vt:lpstr>Wingdings 2</vt:lpstr>
      <vt:lpstr>Wingdings 3</vt:lpstr>
      <vt:lpstr>Calibri</vt:lpstr>
      <vt:lpstr>Метро</vt:lpstr>
      <vt:lpstr>Слайд 1</vt:lpstr>
      <vt:lpstr>Презентацию подготовила  Ковалева С.В. Музыкальный руководитель  МБДОУ детский сад №33.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Ковалёва С.В.</dc:creator>
  <cp:lastModifiedBy>Ковалёва С.В.</cp:lastModifiedBy>
  <cp:revision>10</cp:revision>
  <dcterms:created xsi:type="dcterms:W3CDTF">2014-03-26T12:30:40Z</dcterms:created>
  <dcterms:modified xsi:type="dcterms:W3CDTF">2014-05-20T15:54:43Z</dcterms:modified>
</cp:coreProperties>
</file>