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71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6C5D6-68B3-417F-9EF9-F4989B7967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7B1C-4893-4A8A-A142-5D851BC17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http://qo.do.am/</a:t>
            </a:r>
            <a:r>
              <a:rPr lang="ru-R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Qo.do.aM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200" smtClean="0">
                <a:solidFill>
                  <a:schemeClr val="accent2">
                    <a:lumMod val="50000"/>
                  </a:schemeClr>
                </a:solidFill>
              </a:rPr>
              <a:t>&gt;&gt;&gt;готовые шаблоны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D7B1C-4893-4A8A-A142-5D851BC172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76470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Пальчиковая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гимнастика для детей раннего возраста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139952" y="548680"/>
            <a:ext cx="576064" cy="5040560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63688" y="429309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Воспитатели 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Старицына Е.В.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Аккужина А.А.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2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80112" y="3212976"/>
            <a:ext cx="1440160" cy="1512168"/>
          </a:xfrm>
          <a:prstGeom prst="rect">
            <a:avLst/>
          </a:prstGeom>
        </p:spPr>
      </p:pic>
      <p:sp>
        <p:nvSpPr>
          <p:cNvPr id="7" name="Левая фигурная скобка 6"/>
          <p:cNvSpPr/>
          <p:nvPr/>
        </p:nvSpPr>
        <p:spPr>
          <a:xfrm rot="16200000" flipH="1">
            <a:off x="4175956" y="-1791580"/>
            <a:ext cx="504056" cy="5040560"/>
          </a:xfrm>
          <a:prstGeom prst="leftBrace">
            <a:avLst>
              <a:gd name="adj1" fmla="val 49219"/>
              <a:gd name="adj2" fmla="val 47913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475656" y="404664"/>
            <a:ext cx="6696744" cy="5832648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Очки</a:t>
            </a:r>
          </a:p>
          <a:p>
            <a:pPr algn="ctr"/>
            <a:endParaRPr lang="ru-RU" sz="28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400" i="1" dirty="0" smtClean="0"/>
              <a:t>Бабушка очки надела</a:t>
            </a:r>
            <a:br>
              <a:rPr lang="ru-RU" sz="2400" i="1" dirty="0" smtClean="0"/>
            </a:br>
            <a:r>
              <a:rPr lang="ru-RU" sz="2400" i="1" dirty="0" smtClean="0"/>
              <a:t>И внучонка разглядела.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dirty="0" smtClean="0"/>
              <a:t> Большой палец правой и левой руки вместе с остальными образуют колечко. Колечки поднести к глазам.</a:t>
            </a:r>
            <a:br>
              <a:rPr lang="ru-RU" sz="2400" dirty="0" smtClean="0"/>
            </a:br>
            <a:endParaRPr lang="ru-RU" sz="24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Profil-Bildes-loti-6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92696"/>
            <a:ext cx="1814537" cy="952500"/>
          </a:xfrm>
          <a:prstGeom prst="rect">
            <a:avLst/>
          </a:prstGeom>
        </p:spPr>
      </p:pic>
      <p:pic>
        <p:nvPicPr>
          <p:cNvPr id="26626" name="Рисунок 11" descr="http://logoschool-9.clan.su/palchiki/oth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1800201" cy="26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620688"/>
            <a:ext cx="6696744" cy="594928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Колокольчик</a:t>
            </a:r>
          </a:p>
          <a:p>
            <a:pPr algn="ctr"/>
            <a:endParaRPr lang="ru-RU" sz="28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i="1" dirty="0" smtClean="0"/>
              <a:t>Колокольчик всё звенит,</a:t>
            </a:r>
            <a:br>
              <a:rPr lang="ru-RU" sz="2800" i="1" dirty="0" smtClean="0"/>
            </a:br>
            <a:r>
              <a:rPr lang="ru-RU" sz="2800" i="1" dirty="0" smtClean="0"/>
              <a:t>Язычком он шевелит.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Подушечки пальцев соединить в щепотку и раскачивать кистью из стороны в сторону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Рисунок 9" descr="http://logoschool-9.clan.su/palchiki/kolokolchik.jpg"/>
          <p:cNvPicPr>
            <a:picLocks noChangeAspect="1" noChangeArrowheads="1"/>
          </p:cNvPicPr>
          <p:nvPr/>
        </p:nvPicPr>
        <p:blipFill>
          <a:blip r:embed="rId2" cstate="print"/>
          <a:srcRect b="14680"/>
          <a:stretch>
            <a:fillRect/>
          </a:stretch>
        </p:blipFill>
        <p:spPr bwMode="auto">
          <a:xfrm>
            <a:off x="4716016" y="2708920"/>
            <a:ext cx="14763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ani12_thum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36912"/>
            <a:ext cx="12858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476672"/>
            <a:ext cx="6696744" cy="6093296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Лодка</a:t>
            </a:r>
            <a:r>
              <a:rPr lang="ru-RU" sz="2800" i="1" dirty="0" smtClean="0"/>
              <a:t> </a:t>
            </a: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r>
              <a:rPr lang="ru-RU" sz="2400" i="1" dirty="0" smtClean="0"/>
              <a:t>Лодочка плывёт по речке,</a:t>
            </a:r>
            <a:br>
              <a:rPr lang="ru-RU" sz="2400" i="1" dirty="0" smtClean="0"/>
            </a:br>
            <a:r>
              <a:rPr lang="ru-RU" sz="2400" i="1" dirty="0" smtClean="0"/>
              <a:t>Оставляя на воде колечки.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Обе ладони поставлены на ребро, большие пальцы прижаты к ладоням (как ковшик).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8674" name="Рисунок 13" descr="http://logoschool-9.clan.su/palchiki/lodka.gif"/>
          <p:cNvPicPr>
            <a:picLocks noChangeAspect="1" noChangeArrowheads="1"/>
          </p:cNvPicPr>
          <p:nvPr/>
        </p:nvPicPr>
        <p:blipFill>
          <a:blip r:embed="rId2" cstate="print"/>
          <a:srcRect b="69291"/>
          <a:stretch>
            <a:fillRect/>
          </a:stretch>
        </p:blipFill>
        <p:spPr bwMode="auto">
          <a:xfrm>
            <a:off x="4355976" y="3356992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oda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80728"/>
            <a:ext cx="2369840" cy="202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48_boy_scouts_canoe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2000910" cy="118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404664"/>
            <a:ext cx="6696744" cy="616530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Зайчик 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15616" y="2060848"/>
            <a:ext cx="3888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Ушки длинные у зайки,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Из кустов они торчат.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Он и прыгает, и скачет,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Веселит своих зайчат.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43711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Локтём опереться на стол, указательный и средний пальцы развести в стороны, остальные сжать в кулак.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Рисунок 5" descr="http://logoschool-9.clan.su/palchiki/zaia.jpg"/>
          <p:cNvPicPr>
            <a:picLocks noChangeAspect="1" noChangeArrowheads="1"/>
          </p:cNvPicPr>
          <p:nvPr/>
        </p:nvPicPr>
        <p:blipFill>
          <a:blip r:embed="rId2" cstate="print"/>
          <a:srcRect b="7158"/>
          <a:stretch>
            <a:fillRect/>
          </a:stretch>
        </p:blipFill>
        <p:spPr bwMode="auto">
          <a:xfrm>
            <a:off x="4860032" y="2204864"/>
            <a:ext cx="1190625" cy="18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6541006_0281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68144" y="1196752"/>
            <a:ext cx="1944216" cy="2973710"/>
          </a:xfrm>
          <a:prstGeom prst="rect">
            <a:avLst/>
          </a:prstGeom>
        </p:spPr>
      </p:pic>
      <p:pic>
        <p:nvPicPr>
          <p:cNvPr id="7" name="Рисунок 6" descr="grass (2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068960"/>
            <a:ext cx="273630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476672"/>
            <a:ext cx="6696744" cy="6093296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Зайчик </a:t>
            </a:r>
          </a:p>
        </p:txBody>
      </p:sp>
      <p:pic>
        <p:nvPicPr>
          <p:cNvPr id="1026" name="Picture 2" descr="http://masterclassy.originalhands.ru/image/687474703a2f2f6261626173762e636f6d2f77702d636f6e74656e742f75706c6f6164732f323031322f30352f70616e6e6f7673657265702e6a7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0259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19872" y="908720"/>
            <a:ext cx="2098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Репка 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92494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2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293096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27311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Пальчиковые игры стали очень  популярны в наши дни.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1412776"/>
            <a:ext cx="6696744" cy="51571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403648" y="260648"/>
            <a:ext cx="6696744" cy="6264696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/>
          </a:p>
        </p:txBody>
      </p:sp>
      <p:pic>
        <p:nvPicPr>
          <p:cNvPr id="31748" name="Picture 4" descr="&amp;mcy;&amp;acy;&amp;scy;&amp;scy;&amp;acy;&amp;zhcy; &amp;rcy;&amp;u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3600400" cy="2752307"/>
          </a:xfrm>
          <a:prstGeom prst="rect">
            <a:avLst/>
          </a:prstGeom>
          <a:noFill/>
        </p:spPr>
      </p:pic>
      <p:pic>
        <p:nvPicPr>
          <p:cNvPr id="3" name="Рисунок 2" descr="gol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861048"/>
            <a:ext cx="2667000" cy="2162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47667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Значение пальчиковых игр для развития ребёнка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1340768"/>
            <a:ext cx="6696744" cy="551723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34885"/>
            <a:ext cx="65527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endParaRPr lang="ru-RU" sz="2000" dirty="0" smtClean="0">
              <a:latin typeface="+mj-lt"/>
            </a:endParaRP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Ловкость и точность, подвижность и слаженность движений.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Улучшают внимание, память.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Помогают научиться терпению, вырабатывают усидчивость.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Это прекрасный стимул для развития творческих способностей малышей, пробуждающий воображение и фантазию.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Простые движения кистей рук, пальцев помогают убрать напряжение не только с самих рук, но и с губ.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снимают умственную усталость.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Пальчиковые игры и упражнения развивают и совершенствуют: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188640"/>
            <a:ext cx="6696744" cy="6381328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260648"/>
            <a:ext cx="604867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Приступая к работе, следует помнить о следующих принципах проведения занятий: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Перед игрой с ребёнком немножко разотрите и погладьте его ручки, чтобы создать необходимый эмоциональный настрой.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Выбрав два или три упражнения, постепенно заменяйте их новыми. Наиболее понравившиеся игры можете оставить в своём репертуаре и возвращаться к ним по желанию малыша.</a:t>
            </a: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При многочисленных проведениях игры дети нередко начинают произносить текст частично (особенно начало и окончание фраз). Постепенно текст разучивается наизусть, дети произносят его целиком, соотнося слова с движением. Стимулируйте подпевание детей, «не замечайте», если они поначалу делают что-то неправильно, поощряйте успехи.</a:t>
            </a: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Лет до 2,5 ребёнок ещё не может воспроизводить движения сам без многочисленных тренировок.</a:t>
            </a: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 smtClean="0"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Если ребёнок настойчиво требует одну и ту же игру, уступите ему. Детям свойственно повторять одно и то же действие для его закрепления.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259632" y="260648"/>
            <a:ext cx="6696744" cy="587727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Blip>
                <a:blip r:embed="rId2"/>
              </a:buBlip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вдвое ускоряет процесс овладения ребенка речью.</a:t>
            </a:r>
          </a:p>
          <a:p>
            <a:pPr lvl="0">
              <a:buBlip>
                <a:blip r:embed="rId2"/>
              </a:buBlip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овладению тонкими движениями пальцев, улучшает трофику тканей и кровоснабжение пальцев рук.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Массируя пальчики, вы воздействуете на активные точки, связанные с корой головного мозга.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Доказано, что даже самый примитивный  массаж</a:t>
            </a:r>
          </a:p>
          <a:p>
            <a:pPr algn="ctr"/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331640" y="332656"/>
            <a:ext cx="6696744" cy="62373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Выполняя пальчиками различные упражнения, ребенок достигает хорошего развития мелкой моторики рук, которая на только оказывает благоприятное влияние на развитие речи (так как при этом индуктивно происходит возбуждение в центрах речи), но и подготавливает ребенка к рисованию и лепке.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259632" y="404664"/>
            <a:ext cx="6696744" cy="62373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ВЫПОЛНЕНИЕ ФИГУРОК ИЗ ПАЛЬЦЕВ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1505" name="Рисунок 2" descr="http://logoschool-9.clan.su/palchiki/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1476375" cy="1104900"/>
          </a:xfrm>
          <a:prstGeom prst="rect">
            <a:avLst/>
          </a:prstGeom>
          <a:noFill/>
        </p:spPr>
      </p:pic>
      <p:pic>
        <p:nvPicPr>
          <p:cNvPr id="21506" name="Рисунок 1" descr="&amp;Gcy;&amp;ocy;&amp;scy;&amp;tcy;&amp;icy;&amp;ncy;&amp;kcy;&amp;ucy;, &amp;Kcy;&amp;ocy;&amp;mcy;&amp;ncy;&amp;acy;&amp;tcy;&amp;ucy; &amp;vcy; &amp;Kcy;&amp;rcy;&amp;acy;&amp;scy;&amp;ncy;&amp;ocy;&amp;yacy;&amp;rcy;&amp;s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1589087" cy="158591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19872" y="1145650"/>
            <a:ext cx="22322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Домик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75656" y="1639253"/>
            <a:ext cx="28803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Дом стоит с трубой и крышей, 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 балкон гулять я вышел.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067944" y="2456795"/>
            <a:ext cx="2664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Ладони направлены под углом, кончики пальцев соприкасаются; средний палец правой руки поднят вверх, кончики мизинцев касаются друг друга, выполняя прямую линию (труба, балкон).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403648" y="260648"/>
            <a:ext cx="6696744" cy="62373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Стульчик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19672" y="1717358"/>
            <a:ext cx="3275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"Стульчик" ты из рук сложи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детишкам покажи.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1" name="Рисунок 3" descr="http://logoschool-9.clan.su/palchiki/st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1190625" cy="19526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 rot="10800000" flipV="1">
            <a:off x="4355976" y="3461519"/>
            <a:ext cx="2807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Левую руку поднять вертикально вверх. Прямые пальцы плотно прижать друг к другу. Правую руку в положении кулачка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4" name="Рисунок 4" descr="&amp;Scy;&amp;tcy;&amp;ucy;&amp;lcy; Ikea &amp;dcy;&amp;iecy;&amp;tcy;&amp;scy;&amp;kcy;&amp;icy;&amp;jcy; - &amp;icy;&amp;ncy;&amp;tcy;&amp;iecy;&amp;rcy;&amp;ncy;&amp;iecy;&amp;tcy;-&amp;mcy;&amp;acy;&amp;gcy;&amp;acy;&amp;zcy;&amp;icy;&amp;ncy; Shoppy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13017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413</Words>
  <Application>Microsoft Office PowerPoint</Application>
  <PresentationFormat>Экран (4:3)</PresentationFormat>
  <Paragraphs>191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Анна</cp:lastModifiedBy>
  <cp:revision>66</cp:revision>
  <dcterms:created xsi:type="dcterms:W3CDTF">2012-08-01T11:30:26Z</dcterms:created>
  <dcterms:modified xsi:type="dcterms:W3CDTF">2014-11-12T15:30:06Z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