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A96F0-0CC8-4BE0-AE99-32B39DE8CC9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63C9-2C2B-4638-8D6A-FC50E377C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63C9-2C2B-4638-8D6A-FC50E377CC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74D091-F333-4891-BDD6-8342D3CD9FE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E8424F-666F-4182-818E-CF7D4219E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.mota.ru/upload/wallpapers/2010/02/28/12/04/21492/mota_ru_0022804-crop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s46.radikal.ru/i113/1103/19/35897880d2fb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odkat.ru/uploads/posts/2010-02/thumbs/1265832318_image_0043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hyperlink" Target="http://lol54.ru/uploads/posts/2007-12/thumbs/1197098426_doggy_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powerpic.ru/index/gusi/04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http://img.rufox.ru/files/big2/439416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49.radikal.ru/i125/1006/25/f017fd9f3c1a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http://img-2007-07.photosight.ru/18/2202085.jpg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s49.radikal.ru/i125/1006/25/f017fd9f3c1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amolxismd.org/m/s44.radikal.ru/i103/1011/fc/4ccd8222036c.jpg" TargetMode="External"/><Relationship Id="rId2" Type="http://schemas.openxmlformats.org/officeDocument/2006/relationships/hyperlink" Target="http://web-fermer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ncbi.nlm.nih.gov/projects/genome/guide/img/k7974-18_pig_usda_2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addfun.ru/uploads/posts/2009-08/1250156712-fotopodborka-pjatnicy-104-foto_AddFun.ru_52.jpg" TargetMode="External"/><Relationship Id="rId7" Type="http://schemas.openxmlformats.org/officeDocument/2006/relationships/hyperlink" Target="http://img-fotki.yandex.ru/get/5706/valenta-mog.178/0_7540b_3f5caf9c_L.jpg" TargetMode="External"/><Relationship Id="rId2" Type="http://schemas.openxmlformats.org/officeDocument/2006/relationships/hyperlink" Target="http://zoo-farm.ru/ovcevodstvo/ovcy-romanovskoj-porody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http://addfun.ru/uploads/posts/2009-08/1250156712-fotopodborka-pjatnicy-104-foto_AddFun.ru_52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lov.ru/wgallery/images_large/105_hare_rabbit/foto_hare_rabbit_37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rif.kiev.ua/files/images/12_2010/129216833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hyperlink" Target="http://www.womkat.edu.pl/files/standaryzacja/grupa25/m.domagala/Kaczka_krzyzowka_samica%5b1%5d.jpg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ir-igrushki.ru/published/publicdata/NEW/attachments/SC/products_pictures/X8g6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61737"/>
            <a:ext cx="6364399" cy="5171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251520" y="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Домашние животные и птицы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62373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Никитенко О.В.</a:t>
            </a:r>
          </a:p>
          <a:p>
            <a:r>
              <a:rPr lang="ru-RU" smtClean="0">
                <a:solidFill>
                  <a:srgbClr val="00B050"/>
                </a:solidFill>
              </a:rPr>
              <a:t>ГБДОУ №67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1952" y="6453336"/>
            <a:ext cx="43204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mota.ru/upload/wallpapers/2010/02/28/12/04/21492/mota_ru_0022804-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896544" cy="3059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s46.radikal.ru/i113/1103/19/35897880d2f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9" y="3284985"/>
            <a:ext cx="432860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292080" y="980728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Кот </a:t>
            </a:r>
          </a:p>
          <a:p>
            <a:r>
              <a:rPr lang="ru-RU" sz="2800" dirty="0" smtClean="0"/>
              <a:t>Мама – Кошка</a:t>
            </a:r>
          </a:p>
          <a:p>
            <a:r>
              <a:rPr lang="ru-RU" sz="2800" dirty="0" smtClean="0"/>
              <a:t>Ребёнок – Котёнок </a:t>
            </a:r>
            <a:endParaRPr lang="ru-RU" sz="28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3960" y="6381328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dkat.ru/uploads/posts/2010-02/thumbs/1265832318_image_00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464496" cy="3342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lol54.ru/uploads/posts/2007-12/thumbs/1197098426_doggy_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068713" cy="3045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220072" y="112474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Пёс </a:t>
            </a:r>
          </a:p>
          <a:p>
            <a:r>
              <a:rPr lang="ru-RU" sz="2800" dirty="0" smtClean="0"/>
              <a:t>Мама – Собака </a:t>
            </a:r>
          </a:p>
          <a:p>
            <a:r>
              <a:rPr lang="ru-RU" sz="2800" dirty="0" smtClean="0"/>
              <a:t>Ребёнок – Щенок </a:t>
            </a:r>
            <a:endParaRPr lang="ru-RU" sz="28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453336"/>
            <a:ext cx="395536" cy="277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owerpic.ru/index/gusi/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698477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75856" y="5373216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Гусь</a:t>
            </a:r>
          </a:p>
          <a:p>
            <a:r>
              <a:rPr lang="ru-RU" sz="2800" dirty="0" smtClean="0"/>
              <a:t>Мама – Гусыня </a:t>
            </a:r>
          </a:p>
          <a:p>
            <a:r>
              <a:rPr lang="ru-RU" sz="2800" dirty="0" smtClean="0"/>
              <a:t>Ребёнок - Утёнок</a:t>
            </a:r>
            <a:endParaRPr lang="ru-RU" sz="2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04448" y="6381328"/>
            <a:ext cx="3955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rufox.ru/files/big2/439416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148064" y="2564904"/>
            <a:ext cx="3838575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Рисунок 5" descr="http://fedpress.ru/sites/fedpress/files/nancy/news/sh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5076825" cy="3894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4653136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Бык</a:t>
            </a:r>
          </a:p>
          <a:p>
            <a:r>
              <a:rPr lang="ru-RU" sz="2800" dirty="0" smtClean="0"/>
              <a:t>Мама  -  Корова</a:t>
            </a:r>
          </a:p>
          <a:p>
            <a:r>
              <a:rPr lang="ru-RU" sz="2800" dirty="0" smtClean="0"/>
              <a:t>Ребёнок  -  Телёнок</a:t>
            </a:r>
            <a:endParaRPr lang="ru-RU" sz="28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525344"/>
            <a:ext cx="32352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http://www.zoovet.ru/slovar/6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84854"/>
            <a:ext cx="6624736" cy="461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5373216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Конь</a:t>
            </a:r>
          </a:p>
          <a:p>
            <a:r>
              <a:rPr lang="ru-RU" sz="2800" dirty="0" smtClean="0"/>
              <a:t>Мама – Лошадь</a:t>
            </a:r>
          </a:p>
          <a:p>
            <a:r>
              <a:rPr lang="ru-RU" sz="2800" dirty="0" smtClean="0"/>
              <a:t>Ребёнок – Жеребёнок </a:t>
            </a:r>
            <a:endParaRPr lang="ru-RU" sz="2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04448" y="6453336"/>
            <a:ext cx="39553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49.radikal.ru/i125/1006/25/f017fd9f3c1a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9512" y="260648"/>
            <a:ext cx="4860032" cy="363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http://img-2007-07.photosight.ru/18/2202085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004048" y="2633498"/>
            <a:ext cx="3875534" cy="378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4581128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Козёл</a:t>
            </a:r>
          </a:p>
          <a:p>
            <a:r>
              <a:rPr lang="ru-RU" sz="2800" dirty="0" smtClean="0"/>
              <a:t>Мама – Коза</a:t>
            </a:r>
          </a:p>
          <a:p>
            <a:r>
              <a:rPr lang="ru-RU" sz="2800" dirty="0" smtClean="0"/>
              <a:t>Ребёнок - Козлёнок</a:t>
            </a:r>
            <a:endParaRPr lang="ru-RU" sz="28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453336"/>
            <a:ext cx="467544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09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http://zamolxismd.org/m/s44.radikal.ru/i103/1011/fc/4ccd8222036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52936"/>
            <a:ext cx="4753137" cy="3597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www.ncbi.nlm.nih.gov/projects/genome/guide/img/k7974-18_pig_usda_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1" y="188640"/>
            <a:ext cx="4688497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4221088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Хряк </a:t>
            </a:r>
          </a:p>
          <a:p>
            <a:r>
              <a:rPr lang="ru-RU" sz="2800" dirty="0" smtClean="0"/>
              <a:t>Мама – Свинья</a:t>
            </a:r>
          </a:p>
          <a:p>
            <a:r>
              <a:rPr lang="ru-RU" sz="2800" dirty="0" smtClean="0"/>
              <a:t>Ребёнок – Поросенок</a:t>
            </a:r>
          </a:p>
          <a:p>
            <a:endParaRPr lang="ru-RU" sz="28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497960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5" descr="http://www.chadochki.ru/images/zagadki/ba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923928" cy="330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http://image.newsru.com/pict/id/large/1380899_201106061451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752528" cy="356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4221088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Баран</a:t>
            </a:r>
          </a:p>
          <a:p>
            <a:r>
              <a:rPr lang="ru-RU" sz="2800" dirty="0" smtClean="0"/>
              <a:t>Мама – Овца</a:t>
            </a:r>
          </a:p>
          <a:p>
            <a:r>
              <a:rPr lang="ru-RU" sz="2800" dirty="0" smtClean="0"/>
              <a:t>Ребёнок – Ягнёнок </a:t>
            </a:r>
            <a:endParaRPr lang="ru-RU" sz="28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32352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http://addfun.ru/uploads/posts/2009-08/1250156712-fotopodborka-pjatnicy-104-foto_AddFun.ru_52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627784" y="3933056"/>
            <a:ext cx="3385459" cy="2534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http://img0.liveinternet.ru/images/attach/c/2/64/927/64927308_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288032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img-fotki.yandex.ru/get/5706/valenta-mog.178/0_7540b_3f5caf9c_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844824"/>
            <a:ext cx="2587360" cy="3864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620688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Петух</a:t>
            </a:r>
          </a:p>
          <a:p>
            <a:r>
              <a:rPr lang="ru-RU" sz="2800" dirty="0" smtClean="0"/>
              <a:t>Мама – Курица</a:t>
            </a:r>
          </a:p>
          <a:p>
            <a:r>
              <a:rPr lang="ru-RU" sz="2800" dirty="0" smtClean="0"/>
              <a:t>Ребёнок - Цыплёнок</a:t>
            </a:r>
          </a:p>
          <a:p>
            <a:endParaRPr lang="ru-RU" sz="28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381328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2/67/461/67461367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157414" cy="3583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www.fotolov.ru/wgallery/images_large/105_hare_rabbit/foto_hare_rabbit_3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8640"/>
            <a:ext cx="4536504" cy="323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Кролик </a:t>
            </a:r>
          </a:p>
          <a:p>
            <a:r>
              <a:rPr lang="ru-RU" sz="2800" dirty="0" smtClean="0"/>
              <a:t>Мама – Крольчиха </a:t>
            </a:r>
          </a:p>
          <a:p>
            <a:r>
              <a:rPr lang="ru-RU" sz="2800" dirty="0" smtClean="0"/>
              <a:t>Ребёнок – Крольчонок </a:t>
            </a:r>
            <a:endParaRPr lang="ru-RU" sz="28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309320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if.kiev.ua/files/images/12_2010/12921683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2592288" cy="363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old.wallcoo.net/animal/duck-chicken/images/w77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89040"/>
            <a:ext cx="3801606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://www.womkat.edu.pl/files/standaryzacja/grupa25/m.domagala/Kaczka_krzyzowka_samica%5b1%5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88641"/>
            <a:ext cx="2766839" cy="3466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98072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– Селезень </a:t>
            </a:r>
          </a:p>
          <a:p>
            <a:r>
              <a:rPr lang="ru-RU" sz="2800" dirty="0" smtClean="0"/>
              <a:t>Мама – Утка </a:t>
            </a:r>
          </a:p>
          <a:p>
            <a:r>
              <a:rPr lang="ru-RU" sz="2800" dirty="0" smtClean="0"/>
              <a:t>Ребёнок – Утёнок </a:t>
            </a:r>
            <a:endParaRPr lang="ru-RU" sz="28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32352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110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2013-05-04T08:34:49Z</dcterms:created>
  <dcterms:modified xsi:type="dcterms:W3CDTF">2014-09-20T09:13:49Z</dcterms:modified>
</cp:coreProperties>
</file>