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6" r:id="rId3"/>
    <p:sldId id="259" r:id="rId4"/>
    <p:sldId id="266" r:id="rId5"/>
    <p:sldId id="260" r:id="rId6"/>
    <p:sldId id="263" r:id="rId7"/>
    <p:sldId id="265" r:id="rId8"/>
    <p:sldId id="262" r:id="rId9"/>
    <p:sldId id="269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4643" autoAdjust="0"/>
  </p:normalViewPr>
  <p:slideViewPr>
    <p:cSldViewPr>
      <p:cViewPr varScale="1">
        <p:scale>
          <a:sx n="58" d="100"/>
          <a:sy n="58" d="100"/>
        </p:scale>
        <p:origin x="-9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729-5377-4A0A-979F-BC6A8137A094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CCA-6846-47DB-B284-A0739D70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729-5377-4A0A-979F-BC6A8137A094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CCA-6846-47DB-B284-A0739D70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729-5377-4A0A-979F-BC6A8137A094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CCA-6846-47DB-B284-A0739D70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729-5377-4A0A-979F-BC6A8137A094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CCA-6846-47DB-B284-A0739D70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729-5377-4A0A-979F-BC6A8137A094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CCA-6846-47DB-B284-A0739D70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729-5377-4A0A-979F-BC6A8137A094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CCA-6846-47DB-B284-A0739D70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729-5377-4A0A-979F-BC6A8137A094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CCA-6846-47DB-B284-A0739D70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729-5377-4A0A-979F-BC6A8137A094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CCA-6846-47DB-B284-A0739D70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729-5377-4A0A-979F-BC6A8137A094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CCA-6846-47DB-B284-A0739D70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729-5377-4A0A-979F-BC6A8137A094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4CCA-6846-47DB-B284-A0739D70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729-5377-4A0A-979F-BC6A8137A094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874CCA-6846-47DB-B284-A0739D702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07C729-5377-4A0A-979F-BC6A8137A094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874CCA-6846-47DB-B284-A0739D702B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47;&#1072;&#1075;&#1088;&#1091;&#1079;&#1082;&#1080;\&#1055;&#1077;&#1089;&#1085;&#1103;%20&#1086;%20&#1052;&#1086;&#1089;&#1082;&#1074;&#1077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47;&#1072;&#1075;&#1088;&#1091;&#1079;&#1082;&#1080;\&#1055;&#1077;&#1089;&#1085;&#1103;%20&#1086;%20&#1052;&#1086;&#1089;&#1082;&#1074;&#1077;.mp3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47;&#1072;&#1075;&#1088;&#1091;&#1079;&#1082;&#1080;\&#1055;&#1077;&#1089;&#1085;&#1103;%20&#1086;%20&#1052;&#1086;&#1089;&#1082;&#1074;&#1077;.mp3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47;&#1072;&#1075;&#1088;&#1091;&#1079;&#1082;&#1080;\&#1055;&#1077;&#1089;&#1085;&#1103;%20&#1086;%20&#1052;&#1086;&#1089;&#1082;&#1074;&#1077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47;&#1072;&#1075;&#1088;&#1091;&#1079;&#1082;&#1080;\&#1055;&#1077;&#1089;&#1085;&#1103;%20&#1086;%20&#1052;&#1086;&#1089;&#1082;&#1074;&#1077;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47;&#1072;&#1075;&#1088;&#1091;&#1079;&#1082;&#1080;\&#1055;&#1077;&#1089;&#1085;&#1103;%20&#1086;%20&#1052;&#1086;&#1089;&#1082;&#1074;&#1077;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47;&#1072;&#1075;&#1088;&#1091;&#1079;&#1082;&#1080;\&#1055;&#1077;&#1089;&#1085;&#1103;%20&#1086;%20&#1052;&#1086;&#1089;&#1082;&#1074;&#1077;.mp3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47;&#1072;&#1075;&#1088;&#1091;&#1079;&#1082;&#1080;\&#1055;&#1077;&#1089;&#1085;&#1103;%20&#1086;%20&#1052;&#1086;&#1089;&#1082;&#1074;&#1077;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47;&#1072;&#1075;&#1088;&#1091;&#1079;&#1082;&#1080;\&#1055;&#1077;&#1089;&#1085;&#1103;%20&#1086;%20&#1052;&#1086;&#1089;&#1082;&#1074;&#1077;.mp3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47;&#1072;&#1075;&#1088;&#1091;&#1079;&#1082;&#1080;\&#1055;&#1077;&#1089;&#1085;&#1103;%20&#1086;%20&#1052;&#1086;&#1089;&#1082;&#1074;&#1077;.mp3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47;&#1072;&#1075;&#1088;&#1091;&#1079;&#1082;&#1080;\&#1055;&#1077;&#1089;&#1085;&#1103;%20&#1086;%20&#1052;&#1086;&#1089;&#1082;&#1074;&#1077;.mp3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02" y="1357298"/>
            <a:ext cx="864399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8000" dirty="0" smtClean="0"/>
              <a:t>Мой город родной-</a:t>
            </a:r>
            <a:br>
              <a:rPr lang="ru-RU" sz="8000" dirty="0" smtClean="0"/>
            </a:br>
            <a:r>
              <a:rPr lang="ru-RU" sz="8000" dirty="0" smtClean="0"/>
              <a:t>Москва!</a:t>
            </a:r>
            <a:endParaRPr lang="ru-RU" sz="8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579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Презентация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Для средней группы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Подготовила: Кабликова Елена Руслановна,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Воспитатель ГБОУ СОШ № 121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Дошкольного отделения 60 А</a:t>
            </a:r>
          </a:p>
        </p:txBody>
      </p:sp>
      <p:pic>
        <p:nvPicPr>
          <p:cNvPr id="5" name="Песня о Москв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624390" y="34099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99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3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42910" y="78579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парк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8879" r="8879"/>
          <a:stretch>
            <a:fillRect/>
          </a:stretch>
        </p:blipFill>
        <p:spPr>
          <a:xfrm>
            <a:off x="3485793" y="1199517"/>
            <a:ext cx="4617720" cy="3931920"/>
          </a:xfrm>
        </p:spPr>
      </p:pic>
      <p:sp>
        <p:nvSpPr>
          <p:cNvPr id="6" name="Прямоугольник 5"/>
          <p:cNvSpPr/>
          <p:nvPr/>
        </p:nvSpPr>
        <p:spPr>
          <a:xfrm>
            <a:off x="500034" y="1785926"/>
            <a:ext cx="235745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Если снизу вверх, взлетели,</a:t>
            </a:r>
            <a:b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Значит, сели вы в качели.</a:t>
            </a:r>
            <a:b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Если крутитесь по кругу,</a:t>
            </a:r>
            <a:b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Сидя в кресле, вместе с другом,</a:t>
            </a:r>
            <a:b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Значит, вы кружиться сели,</a:t>
            </a:r>
            <a:b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расписные …</a:t>
            </a:r>
          </a:p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(Карусели)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Песня о Москв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94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2212848" cy="342902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Шоколадная страна - </a:t>
            </a:r>
            <a:br>
              <a:rPr lang="ru-RU" i="1" dirty="0" smtClean="0"/>
            </a:br>
            <a:r>
              <a:rPr lang="ru-RU" i="1" dirty="0" smtClean="0"/>
              <a:t>Очень вкусная она. </a:t>
            </a:r>
            <a:br>
              <a:rPr lang="ru-RU" i="1" dirty="0" smtClean="0"/>
            </a:br>
            <a:r>
              <a:rPr lang="ru-RU" i="1" dirty="0" smtClean="0"/>
              <a:t>Я попасть в нее мечтаю, </a:t>
            </a:r>
            <a:br>
              <a:rPr lang="ru-RU" i="1" dirty="0" smtClean="0"/>
            </a:br>
            <a:r>
              <a:rPr lang="ru-RU" i="1" dirty="0" smtClean="0"/>
              <a:t>Только где она - не знаю... </a:t>
            </a:r>
            <a:br>
              <a:rPr lang="ru-RU" i="1" dirty="0" smtClean="0"/>
            </a:br>
            <a:r>
              <a:rPr lang="ru-RU" i="1" dirty="0" smtClean="0"/>
              <a:t>Ощутить в ней жизни вкус </a:t>
            </a:r>
            <a:br>
              <a:rPr lang="ru-RU" i="1" dirty="0" smtClean="0"/>
            </a:br>
            <a:r>
              <a:rPr lang="ru-RU" i="1" dirty="0" smtClean="0"/>
              <a:t>Сможет даже карапуз.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507207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шоколад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809" r="10809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24825" y="928670"/>
            <a:ext cx="31497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Шоколадная фабрика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Песня о Москв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994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00636"/>
            <a:ext cx="7854696" cy="150019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Нет тебе на свете равных,</a:t>
            </a:r>
          </a:p>
          <a:p>
            <a:r>
              <a:rPr lang="ru-RU" dirty="0" smtClean="0"/>
              <a:t>Стародавняя Москва!</a:t>
            </a:r>
          </a:p>
          <a:p>
            <a:r>
              <a:rPr lang="ru-RU" dirty="0" smtClean="0"/>
              <a:t>Блеском дней, вовеки славных,</a:t>
            </a:r>
          </a:p>
          <a:p>
            <a:r>
              <a:rPr lang="ru-RU" dirty="0" smtClean="0"/>
              <a:t>Будешь ты всегда жива!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792" y="214290"/>
            <a:ext cx="1384620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Песня о Москв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9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Город наш стоит веками</a:t>
            </a:r>
            <a:br>
              <a:rPr lang="ru-RU" dirty="0" smtClean="0"/>
            </a:br>
            <a:r>
              <a:rPr lang="ru-RU" dirty="0" smtClean="0"/>
              <a:t>Над прекрасною рекой.</a:t>
            </a:r>
            <a:br>
              <a:rPr lang="ru-RU" dirty="0" smtClean="0"/>
            </a:br>
            <a:r>
              <a:rPr lang="ru-RU" dirty="0" smtClean="0"/>
              <a:t>Знает каждый горожанин</a:t>
            </a:r>
            <a:br>
              <a:rPr lang="ru-RU" dirty="0" smtClean="0"/>
            </a:br>
            <a:r>
              <a:rPr lang="ru-RU" dirty="0" smtClean="0"/>
              <a:t>Пляж вдоль речки голубой.</a:t>
            </a:r>
            <a:br>
              <a:rPr lang="ru-RU" dirty="0" smtClean="0"/>
            </a:br>
            <a:r>
              <a:rPr lang="ru-RU" dirty="0" smtClean="0"/>
              <a:t>                 Л.Осипова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357290" y="4962385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набережая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3285" r="13285"/>
          <a:stretch>
            <a:fillRect/>
          </a:stretch>
        </p:blipFill>
        <p:spPr/>
      </p:pic>
      <p:pic>
        <p:nvPicPr>
          <p:cNvPr id="6" name="Песня о Москв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94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9"/>
            <a:ext cx="2536728" cy="1071570"/>
          </a:xfrm>
        </p:spPr>
        <p:txBody>
          <a:bodyPr>
            <a:normAutofit/>
          </a:bodyPr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Московский Зоопарк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зоопарк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5942" r="5942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214282" y="2143116"/>
            <a:ext cx="24288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Мы весенним тёплым днём</a:t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зоопарк гулять идём.</a:t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Посмотреть хотим скорей</a:t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Мы на всяческих зверей.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Песня о Москв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94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67"/>
            <a:ext cx="2462202" cy="12144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Царь-колокол</a:t>
            </a:r>
            <a:endParaRPr lang="ru-RU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563881" y="4962385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колокол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21442" b="21442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837579" y="3143248"/>
            <a:ext cx="22342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Колокол дремавший*</a:t>
            </a:r>
            <a:b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Разбудил поля,</a:t>
            </a:r>
            <a:b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Улыбнулась солнцу</a:t>
            </a:r>
            <a:b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Сонная земля.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Песня о Москв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94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66"/>
            <a:ext cx="2212848" cy="5929354"/>
          </a:xfrm>
        </p:spPr>
        <p:txBody>
          <a:bodyPr>
            <a:normAutofit/>
          </a:bodyPr>
          <a:lstStyle/>
          <a:p>
            <a:r>
              <a:rPr lang="ru-RU" dirty="0" smtClean="0"/>
              <a:t>В космосе так здорово!</a:t>
            </a:r>
            <a:br>
              <a:rPr lang="ru-RU" dirty="0" smtClean="0"/>
            </a:br>
            <a:r>
              <a:rPr lang="ru-RU" dirty="0" smtClean="0"/>
              <a:t>Звёзды и планеты</a:t>
            </a:r>
            <a:br>
              <a:rPr lang="ru-RU" dirty="0" smtClean="0"/>
            </a:br>
            <a:r>
              <a:rPr lang="ru-RU" dirty="0" smtClean="0"/>
              <a:t>В чёрной невесомости</a:t>
            </a:r>
            <a:br>
              <a:rPr lang="ru-RU" dirty="0" smtClean="0"/>
            </a:br>
            <a:r>
              <a:rPr lang="ru-RU" dirty="0" smtClean="0"/>
              <a:t>Медленно плывут!</a:t>
            </a:r>
            <a:br>
              <a:rPr lang="ru-RU" dirty="0" smtClean="0"/>
            </a:br>
            <a:r>
              <a:rPr lang="ru-RU" dirty="0" smtClean="0"/>
              <a:t>В космосе так здорово!</a:t>
            </a:r>
            <a:br>
              <a:rPr lang="ru-RU" dirty="0" smtClean="0"/>
            </a:br>
            <a:r>
              <a:rPr lang="ru-RU" dirty="0" smtClean="0"/>
              <a:t>Острые ракеты</a:t>
            </a:r>
            <a:br>
              <a:rPr lang="ru-RU" dirty="0" smtClean="0"/>
            </a:br>
            <a:r>
              <a:rPr lang="ru-RU" dirty="0" smtClean="0"/>
              <a:t>На огромной скорости</a:t>
            </a:r>
            <a:br>
              <a:rPr lang="ru-RU" dirty="0" smtClean="0"/>
            </a:br>
            <a:r>
              <a:rPr lang="ru-RU" dirty="0" smtClean="0"/>
              <a:t>Мчатся там и тут!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655314" y="357167"/>
            <a:ext cx="2987991" cy="17145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Мемориальный музей Космонавтики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kosmos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376" b="7376"/>
          <a:stretch>
            <a:fillRect/>
          </a:stretch>
        </p:blipFill>
        <p:spPr/>
      </p:pic>
      <p:pic>
        <p:nvPicPr>
          <p:cNvPr id="6" name="Песня о Москв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1480"/>
            <a:ext cx="2533640" cy="142876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Большой Московский Государственный цирк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Здесь жонглеры выступают,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Книжки кошечки читают.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Клоун всех вас рассмешит.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арене тигр бежит.</a:t>
            </a:r>
          </a:p>
        </p:txBody>
      </p:sp>
      <p:pic>
        <p:nvPicPr>
          <p:cNvPr id="6" name="Рисунок 5" descr="цирк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6172" r="6172"/>
          <a:stretch>
            <a:fillRect/>
          </a:stretch>
        </p:blipFill>
        <p:spPr>
          <a:xfrm>
            <a:off x="3485793" y="1199517"/>
            <a:ext cx="4617720" cy="3931920"/>
          </a:xfrm>
        </p:spPr>
      </p:pic>
      <p:pic>
        <p:nvPicPr>
          <p:cNvPr id="5" name="Песня о Москв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99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1481"/>
            <a:ext cx="2212848" cy="150019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музыкальный театр имени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Н.И. Сац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здесь призвано вводить ребенка в мир музыки и дарить ему радость. Даже дверные ручки здесь в форме скрипичного ключа. Висячие мостики, с которых герои сказок приветствуют зрителей…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сац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8250" r="8250"/>
          <a:stretch>
            <a:fillRect/>
          </a:stretch>
        </p:blipFill>
        <p:spPr/>
      </p:pic>
      <p:pic>
        <p:nvPicPr>
          <p:cNvPr id="6" name="Песня о Москв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94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укол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942" r="5942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0" y="928670"/>
            <a:ext cx="40719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Театр кукол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7" y="2000240"/>
            <a:ext cx="2383699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Превращается рука</a:t>
            </a:r>
            <a:b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в котёнка, и в щенка.</a:t>
            </a:r>
            <a:b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Чтоб рука артисткой стала,</a:t>
            </a:r>
            <a:b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Нужно очень-очень мало:</a:t>
            </a:r>
            <a:b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Специальные перчатки,</a:t>
            </a:r>
            <a:b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Ум, талант – и всё в порядке!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Песня о Москв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8.5|8.2|21.3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1.5|2|1.4|1.4|2.4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1.6|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10.8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135</Words>
  <Application>Microsoft Office PowerPoint</Application>
  <PresentationFormat>Экран (4:3)</PresentationFormat>
  <Paragraphs>35</Paragraphs>
  <Slides>11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Мой город родной- Москва!</vt:lpstr>
      <vt:lpstr>Слайд 2</vt:lpstr>
      <vt:lpstr>                Город наш стоит веками Над прекрасною рекой. Знает каждый горожанин Пляж вдоль речки голубой.                  Л.Осипова</vt:lpstr>
      <vt:lpstr>Московский Зоопарк</vt:lpstr>
      <vt:lpstr>Царь-колокол</vt:lpstr>
      <vt:lpstr>В космосе так здорово! Звёзды и планеты В чёрной невесомости Медленно плывут! В космосе так здорово! Острые ракеты На огромной скорости Мчатся там и тут! </vt:lpstr>
      <vt:lpstr>Большой Московский Государственный цирк</vt:lpstr>
      <vt:lpstr>Детский музыкальный театр имени  Н.И. Сац</vt:lpstr>
      <vt:lpstr>Слайд 9</vt:lpstr>
      <vt:lpstr>Слайд 10</vt:lpstr>
      <vt:lpstr>Шоколадная страна -  Очень вкусная она.  Я попасть в нее мечтаю,  Только где она - не знаю...  Ощутить в ней жизни вкус  Сможет даже карапуз.  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GEG</cp:lastModifiedBy>
  <cp:revision>50</cp:revision>
  <dcterms:created xsi:type="dcterms:W3CDTF">2014-03-25T10:36:58Z</dcterms:created>
  <dcterms:modified xsi:type="dcterms:W3CDTF">2014-04-08T13:09:25Z</dcterms:modified>
</cp:coreProperties>
</file>