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1" r:id="rId4"/>
    <p:sldId id="269" r:id="rId5"/>
    <p:sldId id="263" r:id="rId6"/>
    <p:sldId id="290" r:id="rId7"/>
    <p:sldId id="294" r:id="rId8"/>
    <p:sldId id="264" r:id="rId9"/>
    <p:sldId id="287" r:id="rId10"/>
    <p:sldId id="292" r:id="rId11"/>
    <p:sldId id="265" r:id="rId12"/>
    <p:sldId id="266" r:id="rId13"/>
    <p:sldId id="268" r:id="rId14"/>
    <p:sldId id="258" r:id="rId15"/>
    <p:sldId id="267" r:id="rId16"/>
    <p:sldId id="260" r:id="rId17"/>
    <p:sldId id="262" r:id="rId18"/>
    <p:sldId id="286" r:id="rId19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3250" autoAdjust="0"/>
  </p:normalViewPr>
  <p:slideViewPr>
    <p:cSldViewPr>
      <p:cViewPr>
        <p:scale>
          <a:sx n="71" d="100"/>
          <a:sy n="71" d="100"/>
        </p:scale>
        <p:origin x="-1878" y="28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A5EF148-A033-422A-86DD-A0A6A7A2C525}" type="datetimeFigureOut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990E7E4-58FE-43EC-8C3A-7E1F7C22D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8216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90E7E4-58FE-43EC-8C3A-7E1F7C22D9B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979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D7918-0D01-4612-85AA-8A0CF4C39CEF}" type="datetime1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0E480-9350-415E-890B-062A0236E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628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206AE-BCE1-48CC-8DFE-D5FBADFCA565}" type="datetime1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4C53B-2A32-4BCD-8525-F6C328700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065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5DA6A-18FA-4F80-BD3F-BEC7A67FF9E6}" type="datetime1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BB4BB-9E6E-4BA0-BE61-EB1DC72A8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14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39C05-7306-4D0C-86E2-77B0107C34DC}" type="datetime1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668FA-1621-49BD-A2E1-332EE0FEB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08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05346-D11D-493C-979A-35D3EBBC0003}" type="datetime1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CB437-7AC3-4681-B478-A7148D4A2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28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F1EC3-B559-48BF-9BEB-9ACCA205FA71}" type="datetime1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E0959-A7B4-4461-AADE-536B307B70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43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65376-1264-4EE0-83F4-5CB9955E1E63}" type="datetime1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31CCE-DED7-4738-A655-DAC8ABA3A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896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B61AD-7FFF-4F11-A571-7B1C9D56F788}" type="datetime1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F07F8-2629-42C1-97CF-4B322AE38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75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54E82-4FB1-4A5E-B358-3C1F76B6449E}" type="datetime1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82748-358E-4F83-B1E6-845D3D9CE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570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1B335-FB10-48B8-9BA7-31249658789F}" type="datetime1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705E0-F416-41BD-AD24-28CCA4A75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29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10342-1C9D-497C-9F1B-A24B0C84F1D8}" type="datetime1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AA360-8EB9-4137-9FA0-140CF1D5C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491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6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133601"/>
            <a:ext cx="6172200" cy="603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39E97B-5FEA-43F7-9113-E2997965AAB1}" type="datetime1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977A54-663B-400E-9FBF-110B89615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Documents and Settings\Aida\Рабочий стол\Рисунок1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" y="260351"/>
            <a:ext cx="6653213" cy="869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2438400"/>
            <a:ext cx="4572000" cy="5486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r>
              <a:rPr lang="ru-RU" sz="5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Зима</a:t>
            </a:r>
          </a:p>
          <a:p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Цикл </a:t>
            </a:r>
            <a:r>
              <a:rPr lang="ru-RU" sz="3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занятий с использованием мнемотехники</a:t>
            </a:r>
          </a:p>
          <a:p>
            <a:pPr algn="r"/>
            <a:endParaRPr lang="ru-RU" sz="4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Разработала </a:t>
            </a:r>
          </a:p>
          <a:p>
            <a:pPr algn="r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первой квалификационной категории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 О.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Халмирзайева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7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2012г </a:t>
            </a:r>
            <a:endPara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295400" y="685800"/>
            <a:ext cx="45720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дошкольное образовательное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учреждение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 №22 «Журавленок»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городского округа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 Октябрьский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Республики Башкортостан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4762500" cy="914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«Птицы зимующие»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рассказ-сравнение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7800" y="1371600"/>
            <a:ext cx="5067300" cy="2743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Это воробей и снегирь. 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У них тело покрыто перьями, есть два крыла, хвост ,клюв, две лапы, они умеют летать. </a:t>
            </a:r>
          </a:p>
          <a:p>
            <a:pPr marL="0" indent="0" algn="just"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У воробья серое оперенье, а у снегиря грудка красного цвета, на голове – чёрная шапочка.                             Зимой люди заботятся о птицах в городе: вешают на деревья кормушки, в которые насыпают крошки хлеба, семечки, крупу.           Зимующие птицы в лесу питаются ягодами рябины,  семенами из шишек, почками деревьев.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A39C05-7306-4D0C-86E2-77B0107C34DC}" type="datetime1">
              <a:rPr lang="ru-RU" smtClean="0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668FA-1621-49BD-A2E1-332EE0FEB2D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6" name="Picture 2" descr="C:\Users\Антонина\Desktop\Мнемотаблица-по-теме-Птиц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518" y="4495800"/>
            <a:ext cx="4876799" cy="3505200"/>
          </a:xfrm>
          <a:prstGeom prst="rect">
            <a:avLst/>
          </a:prstGeom>
          <a:noFill/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386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3867150" cy="838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«Зимние забавы»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сказка-коллаж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A39C05-7306-4D0C-86E2-77B0107C34DC}" type="datetime1">
              <a:rPr lang="ru-RU" smtClean="0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668FA-1621-49BD-A2E1-332EE0FEB2D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94012" y="1219200"/>
            <a:ext cx="5181600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зимнее время года-это зимняя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забава.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Только зимой можно слепить снеговика.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лепят снежную бабу.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Мальчики и девочки катаются на лыжах, коньках, санках. Катаются на ледянках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ледяной горки.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играют в снежки, строят снежную крепость. </a:t>
            </a:r>
            <a:endParaRPr lang="ru-RU" sz="2000" dirty="0"/>
          </a:p>
        </p:txBody>
      </p:sp>
      <p:pic>
        <p:nvPicPr>
          <p:cNvPr id="6" name="Picture 2" descr="F:\DCIM\102MSDCF\DSC0097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1" t="1339" r="11415" b="-308"/>
          <a:stretch/>
        </p:blipFill>
        <p:spPr bwMode="auto">
          <a:xfrm>
            <a:off x="3305808" y="4267201"/>
            <a:ext cx="3399793" cy="3505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3" descr="F:\DCIM\102MSDCF\DSC009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r="25695" b="4583"/>
          <a:stretch/>
        </p:blipFill>
        <p:spPr bwMode="auto">
          <a:xfrm>
            <a:off x="1524000" y="4361329"/>
            <a:ext cx="1723868" cy="3429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42016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5143500" cy="685800"/>
          </a:xfr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«Дело было в январе» А.Барто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заучивание стихотворения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0200" y="914400"/>
            <a:ext cx="4724400" cy="5943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Дело было в январе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Стояла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ёлка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горе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возле этой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ёлки 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Бродили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злые волки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как-то раз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Ночной порой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в лесу так тихо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Встречают волка под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горой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Зайчата и зайчиха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Кому охота в Новый год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Попасться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лапы волку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Зайчата бросились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вперёд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прыгнули на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ёлку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прижали ушки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Повисли, как игрушки.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Десять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маленьких зайчат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Висят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ёлке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молчат. 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Обманули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волка.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Дело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было в январе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Подумал он, что на горе у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крашенная ёлка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A39C05-7306-4D0C-86E2-77B0107C34DC}" type="datetime1">
              <a:rPr lang="ru-RU" smtClean="0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668FA-1621-49BD-A2E1-332EE0FEB2D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6" name="Picture 3" descr="G:\DCIM\102MSDCF\DSC007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2" t="4090" r="4575"/>
          <a:stretch/>
        </p:blipFill>
        <p:spPr bwMode="auto">
          <a:xfrm>
            <a:off x="1828800" y="6761532"/>
            <a:ext cx="4038600" cy="21489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80594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4762500" cy="838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«Воробушек»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 Звягина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заучивание стихотворения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1524000"/>
            <a:ext cx="4800600" cy="3962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дворе морозище – </a:t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Градусов под сорок. </a:t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Плачутся воробышки, </a:t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весна нескоро, </a:t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в морозы лютые </a:t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Плохо греют шубки… </a:t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принес воробышкам </a:t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тарелке крупки: </a:t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Кушайте, воробышки, </a:t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-Кушайте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хорошие. </a:t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-Я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 вам и валенки </a:t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Подарил с калошами. </a:t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сказала мама: </a:t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Воробей ведь маленький. </a:t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Сразу, как запрыгает, - </a:t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Потеряет валенки. 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A39C05-7306-4D0C-86E2-77B0107C34DC}" type="datetime1">
              <a:rPr lang="ru-RU" smtClean="0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668FA-1621-49BD-A2E1-332EE0FEB2D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6" name="Picture 2" descr="G:\DCIM\102MSDCF\DSC007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" t="6508"/>
          <a:stretch/>
        </p:blipFill>
        <p:spPr bwMode="auto">
          <a:xfrm>
            <a:off x="1905000" y="5737459"/>
            <a:ext cx="4191000" cy="24608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00590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87CE90D-1466-402E-92E9-B8D4A41864F2}" type="datetime1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D7DA2-ECC4-4246-B06B-E1ABB0E87CAF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89288" y="304800"/>
            <a:ext cx="3471093" cy="70788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«Печка» 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рассказ-описание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00200" y="1143000"/>
            <a:ext cx="4648200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печка.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Она находится в доме.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Печка построена  из кирпича. Топят печку дровами.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трубы выходит дым.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печке можно приготовить суп, испечь пироги.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печке сушат валенки.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 Васька любит греться на печи.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2" descr="C:\Users\Антонина\Desktop\Новая папка\DSC007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" t="24646" r="2818" b="9557"/>
          <a:stretch/>
        </p:blipFill>
        <p:spPr bwMode="auto">
          <a:xfrm>
            <a:off x="2743200" y="3728323"/>
            <a:ext cx="3813686" cy="17650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4" descr="C:\Users\Антонина\Desktop\Новая папка\DSC0070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" t="28746" b="4042"/>
          <a:stretch/>
        </p:blipFill>
        <p:spPr bwMode="auto">
          <a:xfrm>
            <a:off x="381000" y="5493375"/>
            <a:ext cx="3886200" cy="18170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8" name="Picture 3" descr="C:\Users\Антонина\Desktop\Новая папка\DSC007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" t="18640" r="3449" b="14142"/>
          <a:stretch/>
        </p:blipFill>
        <p:spPr bwMode="auto">
          <a:xfrm>
            <a:off x="2971800" y="7162800"/>
            <a:ext cx="3733800" cy="17512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4648200" cy="609600"/>
          </a:xfr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«Зима» И. Суриков заучивание стихотворения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7800" y="1066800"/>
            <a:ext cx="4991100" cy="2667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Белый снег, пушистый в воздухе кружится</a:t>
            </a:r>
            <a:b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на землю тихо падает, ложится.</a:t>
            </a:r>
            <a:b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под утро снегом поле побелело,</a:t>
            </a:r>
            <a:b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Точно пеленою все его одело.</a:t>
            </a:r>
            <a:b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Темный лес что шапкой принакрылся чудной</a:t>
            </a:r>
            <a:b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заснул под нею крепко, непробудно…</a:t>
            </a:r>
            <a:b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Божьи дни коротки, солнце светит мало,</a:t>
            </a:r>
            <a:b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пришли морозцы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зима настала.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A39C05-7306-4D0C-86E2-77B0107C34DC}" type="datetime1">
              <a:rPr lang="ru-RU" smtClean="0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668FA-1621-49BD-A2E1-332EE0FEB2D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6" name="Picture 3" descr="G:\DCIM\102MSDCF\DSC0078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" t="6274" r="1711" b="-392"/>
          <a:stretch/>
        </p:blipFill>
        <p:spPr bwMode="auto">
          <a:xfrm>
            <a:off x="1219200" y="4119282"/>
            <a:ext cx="5094515" cy="2895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71449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457200"/>
            <a:ext cx="43815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«Животные»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рассказ-сравнение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A39C05-7306-4D0C-86E2-77B0107C34DC}" type="datetime1">
              <a:rPr lang="ru-RU" smtClean="0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668FA-1621-49BD-A2E1-332EE0FEB2DA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1295400"/>
            <a:ext cx="5143500" cy="304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это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(Лиса и корова)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у него есть части тела?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Домашнее это животное или дикое?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Если дикое, то где живёт?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называется его дом?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 питается?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(травоядное или хищное?)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называют детёнышей этого животного?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животное подаёт голос?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Какую пользу приносит?</a:t>
            </a:r>
            <a:endParaRPr lang="ru-RU" sz="1600" dirty="0">
              <a:solidFill>
                <a:srgbClr val="002060"/>
              </a:solidFill>
            </a:endParaRPr>
          </a:p>
          <a:p>
            <a:endParaRPr lang="ru-RU" b="1" dirty="0"/>
          </a:p>
        </p:txBody>
      </p:sp>
      <p:pic>
        <p:nvPicPr>
          <p:cNvPr id="8" name="Picture 3" descr="F:\DCIM\102MSDCF\DSC0092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t="7273"/>
          <a:stretch/>
        </p:blipFill>
        <p:spPr bwMode="auto">
          <a:xfrm>
            <a:off x="1600200" y="4832304"/>
            <a:ext cx="4203181" cy="3012785"/>
          </a:xfrm>
          <a:prstGeom prst="rect">
            <a:avLst/>
          </a:prstGeom>
          <a:noFill/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140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4343400" cy="685800"/>
          </a:xfr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«Рукавичка»  сказка пересказ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0" y="1143000"/>
            <a:ext cx="4800600" cy="2590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Ехал дед по дороге и потерял рукавичку. Холодно в лесу, и решили звери поселиться в рукавичке, как в домике. </a:t>
            </a:r>
          </a:p>
          <a:p>
            <a:pPr marL="0" indent="0" algn="just"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Первая прибежала мышка, за ней зайчик с лисой, да волк с кабаном. </a:t>
            </a:r>
          </a:p>
          <a:p>
            <a:pPr marL="0" indent="0" algn="just"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Но увидел дед, что потерял варежку, и вернулся за ней, собачка её нашла. </a:t>
            </a:r>
          </a:p>
          <a:p>
            <a:pPr marL="0" indent="0" algn="just"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А звери испугались и убежали из «домика-рукавички» в разные стороны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A39C05-7306-4D0C-86E2-77B0107C34DC}" type="datetime1">
              <a:rPr lang="ru-RU" smtClean="0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668FA-1621-49BD-A2E1-332EE0FEB2DA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6" name="Picture 2" descr="G:\DCIM\102MSDCF\DSC008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" t="16234" r="14192" b="11414"/>
          <a:stretch/>
        </p:blipFill>
        <p:spPr bwMode="auto">
          <a:xfrm>
            <a:off x="1676400" y="4122682"/>
            <a:ext cx="3429000" cy="4374931"/>
          </a:xfrm>
          <a:prstGeom prst="rect">
            <a:avLst/>
          </a:prstGeom>
          <a:noFill/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587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7800" y="838200"/>
            <a:ext cx="5067300" cy="8001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</a:rPr>
              <a:t>Список используемой литературы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endParaRPr lang="ru-RU" sz="3000" dirty="0">
              <a:solidFill>
                <a:srgbClr val="002060"/>
              </a:solidFill>
              <a:latin typeface="Times New Roman" pitchFamily="18" charset="0"/>
            </a:endParaRPr>
          </a:p>
          <a:p>
            <a:pPr marL="514350" indent="-514350">
              <a:buFontTx/>
              <a:buAutoNum type="arabicPeriod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«Использование  метода мнемотехники в обучении рассказыванию детей дошкольного возраста»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</a:rPr>
              <a:t>Т.Б.Полянская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 marL="514350" indent="-514350">
              <a:buFontTx/>
              <a:buAutoNum type="arabicPeriod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«Учимся по сказке» 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     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</a:rPr>
              <a:t>Т.В.Большевой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3.   «Весёлые встречи» 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       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</a:rPr>
              <a:t>Л.Е.Белоусовой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  «Ступеньки творчества»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Е.А.Юзбекова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5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схем в                      составлении описательных рассказов»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Т.А.Ткаченко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514350" indent="-514350">
              <a:buAutoNum type="arabicPeriod" startAt="5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«Ознакомление с окружающим миром»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И.А.Морозова,М.А.Пушкарёва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A39C05-7306-4D0C-86E2-77B0107C34DC}" type="datetime1">
              <a:rPr lang="ru-RU" smtClean="0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668FA-1621-49BD-A2E1-332EE0FEB2DA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055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D56F060-6320-469A-BF9D-05FFDA627EC1}" type="datetime1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8A271-9BC8-4E31-ABFF-688BDCB03126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90600" y="403146"/>
            <a:ext cx="5715000" cy="8463855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Уточнить и расширить знания детей 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зиме 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Развивать у детей  память, восприятие, внимание, мышление, представление и воображение;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Развить у детей умения с помощью графической аналогии, а также с помощью заместителей понимать и рассказывать 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зиме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мнемотаблице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Способствовать развитию умения работать по образцу, по правилам, слушать взрослого и выполнять его инструкции;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Способствовать развитию творческих способностей детей, умению самим составлять схемы и воспроизводить их;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Развить у детей умение анализировать, выделять в предметах свойства, признаки, сравнивать обобщения, объединять объекты по признакам, классифицировать на основе обобщения, устанавливать смысловые связи;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Способствовать развитию связной речи, расширению и обогащению словарного запаса детей;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Способствовать развитие мелкой моторики рук;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Способствовать формированию целостного восприятия окружающего мира;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Содействовать развитию интереса, мотивации к изучению нового, неизвестного в окружающем мире, принимать активное участи</a:t>
            </a:r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образовательном процессе;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52400"/>
            <a:ext cx="5715000" cy="8534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Декабрь:</a:t>
            </a:r>
          </a:p>
          <a:p>
            <a:r>
              <a:rPr lang="ru-RU" sz="2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«Признаки зимы» рассказ-описание;</a:t>
            </a:r>
          </a:p>
          <a:p>
            <a:r>
              <a:rPr lang="ru-RU" sz="2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«Ёлка» К. Чуковский заучивание стихотворения;</a:t>
            </a:r>
          </a:p>
          <a:p>
            <a:r>
              <a:rPr lang="ru-RU" sz="2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23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читалки, </a:t>
            </a:r>
            <a:r>
              <a:rPr lang="ru-RU" sz="23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физминутки</a:t>
            </a:r>
            <a:r>
              <a:rPr lang="ru-RU" sz="2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заучивание;</a:t>
            </a:r>
          </a:p>
          <a:p>
            <a:r>
              <a:rPr lang="ru-RU" sz="2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«Про снежный колобок» Н. Калинина пересказ;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Январь:</a:t>
            </a:r>
          </a:p>
          <a:p>
            <a:r>
              <a:rPr lang="ru-RU" sz="2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«Зима» рассказ-описание;</a:t>
            </a:r>
          </a:p>
          <a:p>
            <a:r>
              <a:rPr lang="ru-RU" sz="2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«Птицы зимующие»  рассказ-сравнение;</a:t>
            </a:r>
          </a:p>
          <a:p>
            <a:r>
              <a:rPr lang="ru-RU" sz="2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«Зимние забавы» сказка-коллаж</a:t>
            </a:r>
            <a:r>
              <a:rPr lang="ru-RU" sz="23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совместная работа детей и родителей</a:t>
            </a:r>
            <a:r>
              <a:rPr lang="ru-RU" sz="2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23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3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Воробушек»</a:t>
            </a:r>
            <a:r>
              <a:rPr lang="ru-RU" sz="23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3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2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Звягина,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«Дело </a:t>
            </a:r>
            <a:r>
              <a:rPr lang="ru-RU" sz="23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было в январе» А.Барто заучивание стихотворения.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Февраль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«Печка» рассказ-описание;</a:t>
            </a:r>
            <a:r>
              <a:rPr lang="ru-RU" sz="23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3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Зима» И. Суриков заучивание стихотворения</a:t>
            </a:r>
            <a:r>
              <a:rPr lang="ru-RU" sz="2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«Животные» рассказ-сравнение;</a:t>
            </a:r>
          </a:p>
          <a:p>
            <a:r>
              <a:rPr lang="ru-RU" sz="2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«Рукавичка»  сказка пересказ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A39C05-7306-4D0C-86E2-77B0107C34DC}" type="datetime1">
              <a:rPr lang="ru-RU" smtClean="0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668FA-1621-49BD-A2E1-332EE0FEB2DA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9719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5754" y="1447800"/>
            <a:ext cx="4629150" cy="838200"/>
          </a:xfr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«Признаки зимы»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рассказ-описание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A39C05-7306-4D0C-86E2-77B0107C34DC}" type="datetime1">
              <a:rPr lang="ru-RU" smtClean="0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668FA-1621-49BD-A2E1-332EE0FEB2D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371600" y="2514600"/>
            <a:ext cx="4993342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Солнце светит, но не греет.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День короткий,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ночь-длинная.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улице холодно, мороз.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Намело сугробы.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Часто бывает снегопад.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Льдом покрыты водоёмы.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Антонина\Desktop\Новая папка\DSC0074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50"/>
          <a:stretch/>
        </p:blipFill>
        <p:spPr bwMode="auto">
          <a:xfrm>
            <a:off x="1164635" y="5410200"/>
            <a:ext cx="5195825" cy="3352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03382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4533900" cy="762000"/>
          </a:xfr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«Ёлка» К. Чуковский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заучивание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стихотворения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0" y="1295400"/>
            <a:ext cx="5257800" cy="3581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Были бы у ёлочки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ножки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обежала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 она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дорожке.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Заплясала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 она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вместе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нами,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астучала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 она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каблучками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Закружились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 на ёлочке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игрушки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азноцветные фонарики, хлопушки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Завертелись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 на ёлочке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флаги 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пунцовой, из серебряной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бумаги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Засмеялись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 на ёлочке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матрёшки 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захлопали б от радости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ладошки.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Потому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у ворот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постучался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Новый год!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Новый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новый,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молодой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золотою бородой! </a:t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A39C05-7306-4D0C-86E2-77B0107C34DC}" type="datetime1">
              <a:rPr lang="ru-RU" smtClean="0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668FA-1621-49BD-A2E1-332EE0FEB2D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6" name="Picture 3" descr="G:\DCIM\102MSDCF\DSC0078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6" t="4018" r="2108"/>
          <a:stretch/>
        </p:blipFill>
        <p:spPr bwMode="auto">
          <a:xfrm>
            <a:off x="990600" y="5105400"/>
            <a:ext cx="5325618" cy="2971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2085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5238750" cy="1143000"/>
          </a:xfr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Считалки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физминутки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заучивание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A39C05-7306-4D0C-86E2-77B0107C34DC}" type="datetime1">
              <a:rPr lang="ru-RU" smtClean="0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668FA-1621-49BD-A2E1-332EE0FEB2D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6" name="Picture 2" descr="C:\Users\Антонина\Desktop\Новая папка\DSC0072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" t="6313" r="4185" b="900"/>
          <a:stretch/>
        </p:blipFill>
        <p:spPr bwMode="auto">
          <a:xfrm>
            <a:off x="1676400" y="5105400"/>
            <a:ext cx="4502524" cy="32256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1676400" y="1848415"/>
            <a:ext cx="4800600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«Снеговик»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рука, два рука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Лепим мы снеговика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3-4, 3-4  нарисуем рот по шире.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5 - найдём морковь для носа.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Угольки найдём для глаз.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6-  наденем шляпу косо.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Пусть смеётся он у нас.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075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1143000"/>
            <a:ext cx="4572000" cy="29104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«Карнавал»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весёлом карнавале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возле ёлки танцевали: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Мышка с кошкой,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повар с ложкой,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два слона с одной гармошкой,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Королева и шуты,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попляши скорей и ты!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A39C05-7306-4D0C-86E2-77B0107C34DC}" type="datetime1">
              <a:rPr lang="ru-RU" smtClean="0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668FA-1621-49BD-A2E1-332EE0FEB2D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6" name="Picture 2" descr="F:\DCIM\102MSDCF\DSC009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343400"/>
            <a:ext cx="4419600" cy="35746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66947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5486400" cy="762000"/>
          </a:xfr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«Про снежный колобок»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Калинина пересказ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0" y="1219200"/>
            <a:ext cx="5505092" cy="4724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Гуляли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ребята на дворе. Лепили из снега бабу.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Алёша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слепил снежный колобок.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Нашёл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угольки – сделал глаза,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нашёл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палочки – сделал нос и рот. Поиграли ребята, погуляли и пошли опять в детский сад. Жалко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Алёше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колобок на дворе оставлять, взял он его и положил в карман.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Пришёл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детский сад, повесил свою шубу в шкафчик, а в кармане шубы остался лежать снежный колобок. Ребята пообедали, легли после обеда спать, а когда проснулись, вспомнил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Алёша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 свой колобок.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Побежал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ребятами к шкафчику, а около шкафчика лужа. Что такое? Открыли дверку, посмотрели, а из кармана – кап, кап, кап, кап – вода капает.</a:t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Поглядел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Алёша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карман – а там нет колобка.</a:t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Лежат в мокром кармашке два уголька и две палочки.</a:t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Смотрит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Алёша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всех, спрашивает:</a:t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Где мой колобок?</a:t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колобок где? Как вы думаете?</a:t>
            </a:r>
          </a:p>
          <a:p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A39C05-7306-4D0C-86E2-77B0107C34DC}" type="datetime1">
              <a:rPr lang="ru-RU" smtClean="0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668FA-1621-49BD-A2E1-332EE0FEB2D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6" name="Picture 2" descr="G:\DCIM\102MSDCF\DSC007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" t="5312" r="1909"/>
          <a:stretch/>
        </p:blipFill>
        <p:spPr bwMode="auto">
          <a:xfrm>
            <a:off x="1447800" y="6096000"/>
            <a:ext cx="4442012" cy="25607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42958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4610100" cy="914400"/>
          </a:xfr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«Зима»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рассказ-описание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295400"/>
            <a:ext cx="5181600" cy="304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Солнце светит, но не греет.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короткий,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 ночь длинная.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улице холодно,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стоят трескучие морозы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Намело сугробы.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Часто бывает сильный ветер.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Льдом покрыты водоёмы.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A39C05-7306-4D0C-86E2-77B0107C34DC}" type="datetime1">
              <a:rPr lang="ru-RU" smtClean="0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668FA-1621-49BD-A2E1-332EE0FEB2D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6" name="Picture 4" descr="C:\Users\Антонина\Desktop\Новая папка\DSC007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10" b="10918"/>
          <a:stretch/>
        </p:blipFill>
        <p:spPr bwMode="auto">
          <a:xfrm>
            <a:off x="1905000" y="4724400"/>
            <a:ext cx="4114800" cy="3124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58863655"/>
      </p:ext>
    </p:extLst>
  </p:cSld>
  <p:clrMapOvr>
    <a:masterClrMapping/>
  </p:clrMapOvr>
</p:sld>
</file>

<file path=ppt/theme/theme1.xml><?xml version="1.0" encoding="utf-8"?>
<a:theme xmlns:a="http://schemas.openxmlformats.org/drawingml/2006/main" name="Снежинки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Снежинки 1</Template>
  <TotalTime>1471</TotalTime>
  <Words>1205</Words>
  <Application>Microsoft Office PowerPoint</Application>
  <PresentationFormat>Экран (4:3)</PresentationFormat>
  <Paragraphs>193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Снежинки 1</vt:lpstr>
      <vt:lpstr>Презентация PowerPoint</vt:lpstr>
      <vt:lpstr>Презентация PowerPoint</vt:lpstr>
      <vt:lpstr>Презентация PowerPoint</vt:lpstr>
      <vt:lpstr>«Признаки зимы»  рассказ-описание</vt:lpstr>
      <vt:lpstr>«Ёлка» К. Чуковский  заучивание стихотворения</vt:lpstr>
      <vt:lpstr>« Считалки, физминутки» заучивание</vt:lpstr>
      <vt:lpstr>«Карнавал» На весёлом карнавале  возле ёлки танцевали: Мышка с кошкой,  повар с ложкой, два слона с одной гармошкой, Королева и шуты,  попляши скорей и ты!</vt:lpstr>
      <vt:lpstr>«Про снежный колобок»  Н. Калинина пересказ</vt:lpstr>
      <vt:lpstr>«Зима»  рассказ-описание</vt:lpstr>
      <vt:lpstr>«Птицы зимующие»   рассказ-сравнение</vt:lpstr>
      <vt:lpstr>«Зимние забавы»  сказка-коллаж</vt:lpstr>
      <vt:lpstr>«Дело было в январе» А.Барто заучивание стихотворения</vt:lpstr>
      <vt:lpstr>«Воробушек» В. Звягина   заучивание стихотворения</vt:lpstr>
      <vt:lpstr>Презентация PowerPoint</vt:lpstr>
      <vt:lpstr>«Зима» И. Суриков заучивание стихотворения</vt:lpstr>
      <vt:lpstr>«Животные»  рассказ-сравнение</vt:lpstr>
      <vt:lpstr>«Рукавичка»  сказка пересказ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Зима</dc:title>
  <dc:creator>Антонина</dc:creator>
  <dc:description>http://aida.ucoz.ru</dc:description>
  <cp:lastModifiedBy>Антонина</cp:lastModifiedBy>
  <cp:revision>69</cp:revision>
  <dcterms:created xsi:type="dcterms:W3CDTF">2012-12-09T19:01:07Z</dcterms:created>
  <dcterms:modified xsi:type="dcterms:W3CDTF">2014-01-05T17:38:37Z</dcterms:modified>
  <cp:category>шаблоны к Powerpoint</cp:category>
</cp:coreProperties>
</file>