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66" r:id="rId7"/>
    <p:sldId id="280" r:id="rId8"/>
    <p:sldId id="278" r:id="rId9"/>
    <p:sldId id="286" r:id="rId10"/>
    <p:sldId id="265" r:id="rId11"/>
    <p:sldId id="270" r:id="rId12"/>
    <p:sldId id="262" r:id="rId13"/>
    <p:sldId id="276" r:id="rId14"/>
    <p:sldId id="274" r:id="rId15"/>
    <p:sldId id="267" r:id="rId16"/>
    <p:sldId id="264" r:id="rId17"/>
    <p:sldId id="285" r:id="rId18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866" y="20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EEEB29-D223-49E2-9159-56672551415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7A0C8-8948-4105-8476-B472802855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0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D612D-ADAB-44CF-A535-5B527DF5A7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3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8550-2D3F-4099-A805-BD18E6B8A7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626E1-9EDD-4E34-BEB3-EC7A45DD6A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5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0D768-404C-4A22-A425-E05D94E55C1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0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82BDA-221F-4F32-8A67-5377706B97E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0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9FB12-C872-4C19-A0D7-93BE95D424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4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68FB0-F919-47B5-BED4-0C9818C30C9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0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29DD8-C82C-4E10-9823-6DE23C2837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2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090F2-01B5-499D-B1D4-163F4AEDF3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0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967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60290E-323F-4D95-A999-2D278E484CB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457200"/>
            <a:ext cx="4648200" cy="1219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№22 «Журавленок»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Октябрьский Республики Башкортостан</a:t>
            </a:r>
            <a:endParaRPr lang="ru-RU" sz="1600" b="1" dirty="0">
              <a:solidFill>
                <a:schemeClr val="accent1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828800"/>
            <a:ext cx="6115050" cy="7162800"/>
          </a:xfrm>
        </p:spPr>
        <p:txBody>
          <a:bodyPr/>
          <a:lstStyle/>
          <a:p>
            <a:endParaRPr lang="ru-RU" sz="54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lang="ru-RU" sz="54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занятий </a:t>
            </a:r>
            <a:endParaRPr lang="ru-RU" b="1" dirty="0" smtClean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использованием мнемотехники</a:t>
            </a:r>
          </a:p>
          <a:p>
            <a:pPr algn="r"/>
            <a:endParaRPr lang="ru-RU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 </a:t>
            </a:r>
          </a:p>
          <a:p>
            <a:pPr algn="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первой </a:t>
            </a:r>
          </a:p>
          <a:p>
            <a:pPr algn="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квалификационной </a:t>
            </a: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algn="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О. Халмирзайева</a:t>
            </a:r>
          </a:p>
          <a:p>
            <a:endParaRPr lang="ru-RU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2012г </a:t>
            </a:r>
            <a:endParaRPr lang="ru-RU" sz="1600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124450" cy="990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Овощи-фрукты</a:t>
            </a: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рассказ-сравнение</a:t>
            </a:r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95400"/>
            <a:ext cx="5295900" cy="2971800"/>
          </a:xfr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План рассказа:</a:t>
            </a: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это?      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Фрукт-Овощ)</a:t>
            </a: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формы?   </a:t>
            </a: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Какого цвета?</a:t>
            </a: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растёт?   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саду на дереве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огороде на грядке.)</a:t>
            </a: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используют? (Варят компот, варенье, делают начинку для пирогов; варят суп, делают салат, и т.д.)</a:t>
            </a:r>
            <a:endParaRPr lang="ru-RU" sz="1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F:\DCIM\102MSDCF\DSC009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t="1974" r="1391" b="921"/>
          <a:stretch/>
        </p:blipFill>
        <p:spPr bwMode="auto">
          <a:xfrm>
            <a:off x="1447800" y="4402233"/>
            <a:ext cx="5029200" cy="3622866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6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3714750" cy="914400"/>
          </a:xfr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«Грибы» </a:t>
            </a:r>
            <a:b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«Ягоды»</a:t>
            </a:r>
            <a:endParaRPr lang="ru-RU" sz="20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447800"/>
            <a:ext cx="5048250" cy="2308324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План рассказа: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ягода или гриб?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растёт?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Какого цвета?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формы?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Съедобный или несъедобный?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можно из него приготовить?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DCIM\102MSDCF\DSC009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10966" r="2662" b="3362"/>
          <a:stretch/>
        </p:blipFill>
        <p:spPr bwMode="auto">
          <a:xfrm>
            <a:off x="1524000" y="3886200"/>
            <a:ext cx="4648200" cy="4406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0498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ина\Desktop\Новая папка\DSC007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28993"/>
          <a:stretch/>
        </p:blipFill>
        <p:spPr bwMode="auto">
          <a:xfrm>
            <a:off x="2057400" y="1143001"/>
            <a:ext cx="4419598" cy="312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7" name="Picture 3" descr="C:\Users\Антонина\Desktop\Новая папка\DSC007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19933" r="3464"/>
          <a:stretch/>
        </p:blipFill>
        <p:spPr bwMode="auto">
          <a:xfrm>
            <a:off x="2057400" y="4876800"/>
            <a:ext cx="4419599" cy="3331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905000" y="304801"/>
            <a:ext cx="4343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«</a:t>
            </a:r>
            <a:r>
              <a:rPr lang="ru-RU" sz="32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 помощник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33234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4953000" cy="990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sz="36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«Дуб помощник»</a:t>
            </a:r>
            <a:endParaRPr lang="ru-RU" sz="32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1524000"/>
            <a:ext cx="5295900" cy="7416800"/>
          </a:xfr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На лесной опушке жил-был старый, могучий дуб. Дубу было очень скучно и одиноко. Он думал, что никому не нужен.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Однажды весной прилетела к дубу птица и спросила его: «Дуб, дуб у тебя так много веток, что на них можно свить гнездо и вывести птенцов. А листья спрячут их от врагов. Дуб обрадовался и с радостью пустил птицу.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Летом к дубу прискакала белка: «Дуб, дуб у тебя такой могучий ствол, в дупле можно жить и хранить запасы. Пусти меня к себе». Дуб пустил и белку.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Пришла осень и к дубу прибежал кабан с кабанятами: «Дуб, дуб у тебя такие вкусные жёлуди можно мы будем питаться ими?» Дуб согласился.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Прибежал к дубу барсук: «Дуб, дуб у тебя такие сильные корни, разреши мне вырыть среди них нору для зимней спячки».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Дуб был счастлив! Ведь теперь у него было много друзей. </a:t>
            </a:r>
            <a:endParaRPr lang="ru-RU" sz="20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5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4419600" cy="914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«Поздняя осень» 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рассказ-описание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447800"/>
            <a:ext cx="4838700" cy="228599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мало светит и греет.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становится короче, ночь - длиннее.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Листьев на деревьев уже не осталось. </a:t>
            </a:r>
            <a:endParaRPr lang="ru-RU" sz="1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Чаще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идут холодные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дожди, бывают со снегом.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Дует холодный ветер.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лежит снег, заморозки.</a:t>
            </a:r>
            <a:endParaRPr lang="ru-RU" sz="1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4" name="Picture 3" descr="C:\Users\Антонина\Desktop\Новая папка\DSC007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21152" b="49433"/>
          <a:stretch/>
        </p:blipFill>
        <p:spPr bwMode="auto">
          <a:xfrm>
            <a:off x="1447800" y="3810000"/>
            <a:ext cx="4724399" cy="1828799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 descr="C:\Users\Антонина\Desktop\Новая папка\DSC007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57779" b="12109"/>
          <a:stretch/>
        </p:blipFill>
        <p:spPr bwMode="auto">
          <a:xfrm>
            <a:off x="1447800" y="5638799"/>
            <a:ext cx="4724399" cy="2048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02610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38100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«Животные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рассказ-сравнение</a:t>
            </a:r>
            <a:endParaRPr lang="ru-RU" sz="20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371600"/>
            <a:ext cx="510540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это?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у него есть части тела?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это животное или дикое?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Если дикое, то где живёт?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называется его дом?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питается?</a:t>
            </a:r>
          </a:p>
          <a:p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(травоядное или хищное?)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называют детёнышей этого животного?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животное подаёт голос?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пользу приносит?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готовится к зиме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DCIM\102MSDCF\DSC009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7273"/>
          <a:stretch/>
        </p:blipFill>
        <p:spPr bwMode="auto">
          <a:xfrm>
            <a:off x="1371600" y="4876800"/>
            <a:ext cx="4419600" cy="3184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3702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295400"/>
            <a:ext cx="4305300" cy="838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2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коллаж </a:t>
            </a:r>
            <a:r>
              <a:rPr lang="ru-RU" sz="32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Объект 3" descr="image2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1"/>
            <a:ext cx="1752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98376"/>
            <a:ext cx="22098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285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304800"/>
            <a:ext cx="5029200" cy="8686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</a:rPr>
              <a:t>Список используемой литературы:</a:t>
            </a:r>
            <a:endParaRPr lang="ru-RU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</a:endParaRPr>
          </a:p>
          <a:p>
            <a:pPr marL="514350" indent="-514350" algn="ctr">
              <a:buFontTx/>
              <a:buAutoNum type="arabicPeriod"/>
            </a:pPr>
            <a:r>
              <a:rPr lang="ru-RU" sz="2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«Использование  </a:t>
            </a:r>
            <a:r>
              <a:rPr lang="ru-RU" sz="2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метода мнемотехники </a:t>
            </a:r>
            <a:r>
              <a:rPr lang="ru-RU" sz="2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в обучении рассказыванию детей дошкольного возраста» </a:t>
            </a:r>
            <a:r>
              <a:rPr lang="ru-RU" sz="2600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Т.Б.Полянская</a:t>
            </a:r>
            <a:r>
              <a:rPr lang="ru-RU" sz="2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514350" indent="-514350" algn="ctr">
              <a:buFontTx/>
              <a:buAutoNum type="arabicPeriod"/>
            </a:pPr>
            <a:r>
              <a:rPr lang="ru-RU" sz="2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«Учимся по сказке»  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     </a:t>
            </a:r>
            <a:r>
              <a:rPr lang="ru-RU" sz="2600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Т.В.Большевой</a:t>
            </a:r>
            <a:r>
              <a:rPr lang="ru-RU" sz="2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3.   «Весёлые встречи»  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       </a:t>
            </a:r>
            <a:r>
              <a:rPr lang="ru-RU" sz="2600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Л.Е.Белоусовой</a:t>
            </a:r>
            <a:r>
              <a:rPr lang="ru-RU" sz="2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 «Ступеньки творчества» 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Е.А.Юзбекова</a:t>
            </a:r>
            <a:endParaRPr lang="ru-RU" sz="26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 startAt="5"/>
            </a:pPr>
            <a:r>
              <a:rPr lang="ru-RU" sz="2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схем в    </a:t>
            </a:r>
            <a:r>
              <a:rPr lang="ru-RU" sz="2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составлении </a:t>
            </a:r>
            <a:r>
              <a:rPr lang="ru-RU" sz="2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описательных рассказов» </a:t>
            </a:r>
            <a:r>
              <a:rPr lang="ru-RU" sz="2600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Т.А.Ткаченко</a:t>
            </a:r>
            <a:endParaRPr lang="ru-RU" sz="26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Tx/>
              <a:buAutoNum type="arabicPeriod" startAt="5"/>
            </a:pPr>
            <a:r>
              <a:rPr lang="ru-RU" sz="2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</a:p>
          <a:p>
            <a:pPr marL="0" indent="0" algn="ctr">
              <a:buNone/>
            </a:pPr>
            <a:r>
              <a:rPr lang="ru-RU" sz="2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с </a:t>
            </a:r>
            <a:r>
              <a:rPr lang="ru-RU" sz="2600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окружающим миром» </a:t>
            </a:r>
            <a:r>
              <a:rPr lang="ru-RU" sz="2600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И.А.Морозова</a:t>
            </a:r>
            <a:r>
              <a:rPr lang="ru-RU" sz="2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М.А.Пушкарёва</a:t>
            </a:r>
            <a:endParaRPr lang="ru-RU" sz="26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 startAt="5"/>
            </a:pPr>
            <a:endParaRPr lang="ru-RU" sz="2800" dirty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1950244" y="10293351"/>
            <a:ext cx="1953816" cy="774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90170" marR="0">
              <a:lnSpc>
                <a:spcPts val="1700"/>
              </a:lnSpc>
              <a:spcBef>
                <a:spcPts val="0"/>
              </a:spcBef>
              <a:spcAft>
                <a:spcPts val="125"/>
              </a:spcAft>
            </a:pPr>
            <a:r>
              <a:rPr lang="ru-RU" sz="1700" b="0" i="0" u="none" strike="noStrike" spc="0">
                <a:solidFill>
                  <a:srgbClr val="FFFFFF"/>
                </a:solidFill>
                <a:effectLst/>
                <a:latin typeface="Times New Roman"/>
                <a:ea typeface="Courier New"/>
                <a:cs typeface="Times New Roman"/>
              </a:rPr>
              <a:t>Мнемотаблица</a:t>
            </a:r>
            <a:endParaRPr lang="ru-RU" sz="1200">
              <a:solidFill>
                <a:srgbClr val="000000"/>
              </a:solidFill>
              <a:effectLst/>
              <a:latin typeface="Courier New"/>
              <a:ea typeface="Courier New"/>
            </a:endParaRPr>
          </a:p>
          <a:p>
            <a:pPr marL="90170" marR="0">
              <a:lnSpc>
                <a:spcPts val="1700"/>
              </a:lnSpc>
              <a:spcBef>
                <a:spcPts val="0"/>
              </a:spcBef>
              <a:spcAft>
                <a:spcPts val="7460"/>
              </a:spcAft>
            </a:pPr>
            <a:r>
              <a:rPr lang="ru-RU" sz="1700" b="0" i="0" u="none" strike="noStrike" spc="0">
                <a:solidFill>
                  <a:srgbClr val="FFFFFF"/>
                </a:solidFill>
                <a:effectLst/>
                <a:latin typeface="Times New Roman"/>
                <a:ea typeface="Courier New"/>
                <a:cs typeface="Times New Roman"/>
              </a:rPr>
              <a:t>«Осень»</a:t>
            </a:r>
            <a:endParaRPr lang="ru-RU" sz="1200">
              <a:solidFill>
                <a:srgbClr val="000000"/>
              </a:solidFill>
              <a:effectLst/>
              <a:latin typeface="Courier New"/>
              <a:ea typeface="Courier New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Courier New"/>
                <a:ea typeface="Courier New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1676400"/>
            <a:ext cx="533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пересказ по теме «осень»</a:t>
            </a:r>
          </a:p>
          <a:p>
            <a:pPr lvl="0"/>
            <a:r>
              <a:rPr lang="ru-RU" sz="20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стихотворений Е. Трутнева “Осень”, И. </a:t>
            </a:r>
            <a:r>
              <a:rPr lang="ru-RU" sz="2000" dirty="0" err="1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Токмаковой</a:t>
            </a:r>
            <a:r>
              <a:rPr lang="ru-RU" sz="20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«Опустел скворечник», отгадывание </a:t>
            </a: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мнемозагадок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деятельность: подвижные игры «Солнышко и дождик», дидактические игры «Собери слова», «Назови ласково», «Один много», «Назови части», «Подбери признак».</a:t>
            </a:r>
          </a:p>
          <a:p>
            <a:pPr lvl="0"/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проблемных ситуаций: «Незнайка первый раз видит осень»</a:t>
            </a:r>
          </a:p>
          <a:p>
            <a:pPr lvl="0"/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познавательного цикла: «С какого дерева листок»</a:t>
            </a:r>
          </a:p>
          <a:p>
            <a:pPr lvl="0"/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 </a:t>
            </a:r>
            <a:r>
              <a:rPr lang="ru-RU" sz="2000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«Листочки», рисование - «Листопад» коллаж «Золотая осень»</a:t>
            </a:r>
          </a:p>
          <a:p>
            <a:r>
              <a:rPr lang="ru-RU" sz="20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1100" y="304800"/>
            <a:ext cx="5562600" cy="8463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Уточнить и расширить знания детей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осени 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у детей  память, восприятие, внимание, мышление, представление и воображение;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Развить у детей умения с помощью графической аналогии, а также с помощью заместителей понимать и рассказывать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осени 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мнемотаблице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умения работать по образцу, по правилам, слушать взрослого и выполнять его инструкции;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творческих способностей детей, умению самим составлять схемы и воспроизводить их;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Развить у детей умение анализировать, выделять в предметах свойства, признаки, сравнивать обобщения, объединять объекты по признакам, классифицировать на основе обобщения, устанавливать смысловые связи;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связной речи, расширению и обогащению словарного запаса детей;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развитие мелкой моторики рук;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целостного восприятия окружающего мира;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Содействовать развитию интереса, мотивации к изучению нового, неизвестного в окружающем мире, принимать активное участие в образовательном процессе;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533400"/>
            <a:ext cx="5829300" cy="8229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Сентябрь:</a:t>
            </a:r>
          </a:p>
          <a:p>
            <a:r>
              <a:rPr lang="ru-RU" sz="23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«Признаки осени» рассказ-описание;</a:t>
            </a:r>
          </a:p>
          <a:p>
            <a:r>
              <a:rPr lang="ru-RU" sz="23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«Осень» Е. Трутнева заучивание </a:t>
            </a:r>
            <a:r>
              <a:rPr lang="ru-RU" sz="23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стихотворения ;</a:t>
            </a:r>
            <a:endParaRPr lang="ru-RU" sz="2300" dirty="0" smtClean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«Деревья и кустарники» 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рассказ-сравнение;</a:t>
            </a:r>
          </a:p>
          <a:p>
            <a:r>
              <a:rPr lang="ru-RU" sz="23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«Четыре желания» К. Ушинский  пересказ.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Октябрь:</a:t>
            </a:r>
          </a:p>
          <a:p>
            <a:r>
              <a:rPr lang="ru-RU" sz="23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«Осень» рассказ-описание;</a:t>
            </a:r>
          </a:p>
          <a:p>
            <a:r>
              <a:rPr lang="ru-RU" sz="23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«Овощи-фрукты» рассказ-сравнение;</a:t>
            </a:r>
          </a:p>
          <a:p>
            <a:r>
              <a:rPr lang="ru-RU" sz="23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«Пословицы, поговорки» заучивание;</a:t>
            </a:r>
          </a:p>
          <a:p>
            <a:r>
              <a:rPr lang="ru-RU" sz="23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«Грибы, ягоды» рассказ-сравнение.</a:t>
            </a:r>
          </a:p>
          <a:p>
            <a:pPr marL="0" indent="0" algn="ctr">
              <a:buNone/>
            </a:pPr>
            <a:r>
              <a:rPr lang="ru-RU" sz="23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Ноябрь:</a:t>
            </a:r>
            <a:endParaRPr lang="ru-RU" sz="2300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23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«Дуб помощник» </a:t>
            </a:r>
            <a:r>
              <a:rPr lang="ru-RU" sz="23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пересказ;</a:t>
            </a:r>
          </a:p>
          <a:p>
            <a:r>
              <a:rPr lang="ru-RU" sz="23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Поздняя </a:t>
            </a:r>
            <a:r>
              <a:rPr lang="ru-RU" sz="23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осень» рассказ-описание;</a:t>
            </a:r>
          </a:p>
          <a:p>
            <a:r>
              <a:rPr lang="ru-RU" sz="23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«Животные» рассказ-сравнение;</a:t>
            </a:r>
          </a:p>
          <a:p>
            <a:r>
              <a:rPr lang="ru-RU" sz="2300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Сказка-коллаж «Осень».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3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304801"/>
            <a:ext cx="4800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осени»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рассказ-описание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1061993"/>
            <a:ext cx="5181600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мало светит и греет.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становится короче, ночь - длиннее.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 желтеют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опадают.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 идут холодные дожди. </a:t>
            </a:r>
          </a:p>
          <a:p>
            <a:pPr algn="ctr"/>
            <a:endParaRPr lang="ru-RU" sz="32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DCIM\102MSDCF\DSC009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3167"/>
          <a:stretch/>
        </p:blipFill>
        <p:spPr bwMode="auto">
          <a:xfrm>
            <a:off x="1406786" y="3657600"/>
            <a:ext cx="4884420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16066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4705350" cy="1066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«Осень» Е. Трутнева 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заучивание  стихотворения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1828800"/>
            <a:ext cx="5025390" cy="2895600"/>
          </a:xfr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Ходит осень в нашем парке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Дарит осень всем подарки.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Бусы красные-рябине</a:t>
            </a:r>
            <a:endParaRPr lang="ru-RU" sz="18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Фартук розовый-осине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Жёлтый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зонтик- тополям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Фрукты осень дарит нам!</a:t>
            </a:r>
            <a:endParaRPr lang="ru-RU" sz="1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:\DCIM\102MSDCF\DSC007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2" b="2857"/>
          <a:stretch/>
        </p:blipFill>
        <p:spPr bwMode="auto">
          <a:xfrm>
            <a:off x="1905000" y="4953000"/>
            <a:ext cx="3429000" cy="3465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8717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619750" cy="584200"/>
          </a:xfr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«Деревья и кустарники» 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рассказ-сравнение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371600"/>
            <a:ext cx="5638800" cy="3505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План рассказа:</a:t>
            </a: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это? (Дерево; куст)</a:t>
            </a: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похожи? (У них есть корень, ветки, листья, плоды)</a:t>
            </a: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отличаются? (У дерева один ствол от корня, на стволе растут ветки; у куста много веток отходят от одного корня. Деревья высокие, кусты-ниже, чем деревья.)</a:t>
            </a: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Плоды? (Фрукты; ягоды)</a:t>
            </a:r>
          </a:p>
          <a:p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листьев? (у яблони-овальные; у  малины-резные)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DCIM\102MSDCF\DSC009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1990" r="485" b="719"/>
          <a:stretch/>
        </p:blipFill>
        <p:spPr bwMode="auto">
          <a:xfrm>
            <a:off x="1572050" y="5105400"/>
            <a:ext cx="3906100" cy="365760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56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5181600" cy="1905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«Осенние листики» </a:t>
            </a:r>
            <a:br>
              <a:rPr lang="ru-RU" sz="36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заучивание </a:t>
            </a:r>
            <a:r>
              <a:rPr lang="ru-RU" sz="3600" b="1" dirty="0" err="1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endParaRPr lang="ru-RU" sz="36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Антонина\Desktop\autumn_trees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41600"/>
            <a:ext cx="48006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8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304800"/>
            <a:ext cx="5581650" cy="8458200"/>
          </a:xfr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«Четыре желания» К. 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Ушинский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Митя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накатался на саночках с ледяной горы и на коньках по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замёрзшей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реке, прибежал домой румяный,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весёлый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говорит отцу: «Уж как весело зимой! Я бы хотел, чтобы всегда зима была!»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—Запиши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своё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желание в мою карманную книжку, —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сказал отец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Митя записал.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Пришла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весна. Митя вволю набегался за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пёстрыми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бабочками по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зелёному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лугу, нарвал цветов, прибежал к отцу и говорит: «Что за прелесть эта весна! Я бы желал, чтобы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весна была!»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Отец опять вынул книжку и приказал Мите записать свое же­лание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Настало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лето. Митя с отцом отправились на сенокос. Весь длин­ный день веселился мальчик: ловил рыбу, набрал ягод, кувыркался в душистом сене и вечером сказал отцу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:—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уж сегодня я повеселился вволю! Я бы желал, чтобы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лету конца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было! И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желание Мити было записано в ту же книжку. </a:t>
            </a:r>
            <a:endParaRPr lang="ru-RU" sz="18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Наступила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осень. В саду собирали плоды — румяные яблоки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жёлтые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груши. Митя был в восторге и говорил отцу: « Осень лучше всех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времён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!»  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Тогда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отец вынул свою записную книжку и показал мальчику, что он то же самое говорил и о весне, и о зиме, и о лете.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746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366184"/>
            <a:ext cx="4800600" cy="8530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Осень» </a:t>
            </a:r>
            <a:b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рассказ-описание.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500" y="1371600"/>
            <a:ext cx="4610100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мало светит и греет. </a:t>
            </a:r>
          </a:p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становится короче, ночь - длиннее. </a:t>
            </a:r>
          </a:p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Листья желтеют </a:t>
            </a:r>
          </a:p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опадают. </a:t>
            </a:r>
          </a:p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 идут холодные дожди. </a:t>
            </a:r>
          </a:p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Насекомые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прячутся 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землю. </a:t>
            </a:r>
          </a:p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Замерзают водоёмы. </a:t>
            </a:r>
          </a:p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 улетают в тёплые края.</a:t>
            </a:r>
          </a:p>
        </p:txBody>
      </p:sp>
      <p:pic>
        <p:nvPicPr>
          <p:cNvPr id="5" name="Picture 2" descr="C:\Users\Антонина\Desktop\Новая папка\DSC0073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7490" r="6394"/>
          <a:stretch/>
        </p:blipFill>
        <p:spPr bwMode="auto">
          <a:xfrm>
            <a:off x="2028264" y="4038600"/>
            <a:ext cx="3982572" cy="2591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2" descr="F:\DCIM\102MSDCF\DSC009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4434"/>
          <a:stretch/>
        </p:blipFill>
        <p:spPr bwMode="auto">
          <a:xfrm>
            <a:off x="2019300" y="6629400"/>
            <a:ext cx="4000500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984841330"/>
      </p:ext>
    </p:extLst>
  </p:cSld>
  <p:clrMapOvr>
    <a:masterClrMapping/>
  </p:clrMapOvr>
</p:sld>
</file>

<file path=ppt/theme/theme1.xml><?xml version="1.0" encoding="utf-8"?>
<a:theme xmlns:a="http://schemas.openxmlformats.org/drawingml/2006/main" name="листопад">
  <a:themeElements>
    <a:clrScheme name="Default Design 1">
      <a:dk1>
        <a:srgbClr val="000000"/>
      </a:dk1>
      <a:lt1>
        <a:srgbClr val="FCB140"/>
      </a:lt1>
      <a:dk2>
        <a:srgbClr val="000000"/>
      </a:dk2>
      <a:lt2>
        <a:srgbClr val="B2B2B2"/>
      </a:lt2>
      <a:accent1>
        <a:srgbClr val="FEE4BD"/>
      </a:accent1>
      <a:accent2>
        <a:srgbClr val="FCC572"/>
      </a:accent2>
      <a:accent3>
        <a:srgbClr val="FDD5AF"/>
      </a:accent3>
      <a:accent4>
        <a:srgbClr val="000000"/>
      </a:accent4>
      <a:accent5>
        <a:srgbClr val="FEEFDB"/>
      </a:accent5>
      <a:accent6>
        <a:srgbClr val="E4B267"/>
      </a:accent6>
      <a:hlink>
        <a:srgbClr val="6B532E"/>
      </a:hlink>
      <a:folHlink>
        <a:srgbClr val="C97A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DD5A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DD5A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DD5A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DD5A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FFFF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FFFF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FFFF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FFFF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листопад</Template>
  <TotalTime>1293</TotalTime>
  <Words>1231</Words>
  <Application>Microsoft Office PowerPoint</Application>
  <PresentationFormat>Экран (4:3)</PresentationFormat>
  <Paragraphs>147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листопад</vt:lpstr>
      <vt:lpstr>Муниципальное бюджетное дошкольное образовательное учреждение Детский сад №22 «Журавленок»  городского округа город Октябрьский Республики Башкортостан</vt:lpstr>
      <vt:lpstr>Презентация PowerPoint</vt:lpstr>
      <vt:lpstr>Презентация PowerPoint</vt:lpstr>
      <vt:lpstr>Презентация PowerPoint</vt:lpstr>
      <vt:lpstr>«Осень» Е. Трутнева  заучивание  стихотворения</vt:lpstr>
      <vt:lpstr>«Деревья и кустарники» рассказ-сравнение</vt:lpstr>
      <vt:lpstr>   «Осенние листики»        заучивание физминутки</vt:lpstr>
      <vt:lpstr>Презентация PowerPoint</vt:lpstr>
      <vt:lpstr> « Осень»  рассказ-описание. </vt:lpstr>
      <vt:lpstr>       «Овощи-фрукты»           рассказ-сравнение </vt:lpstr>
      <vt:lpstr> «Грибы»  «Ягоды»</vt:lpstr>
      <vt:lpstr>Презентация PowerPoint</vt:lpstr>
      <vt:lpstr>Сказка «Дуб помощник»</vt:lpstr>
      <vt:lpstr>«Поздняя осень»  рассказ-описание</vt:lpstr>
      <vt:lpstr>      «Животные»    рассказ-сравнение</vt:lpstr>
      <vt:lpstr>      «Осень» коллаж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dc:creator>Антонина</dc:creator>
  <cp:lastModifiedBy>Антонина</cp:lastModifiedBy>
  <cp:revision>61</cp:revision>
  <dcterms:created xsi:type="dcterms:W3CDTF">2012-12-09T18:58:12Z</dcterms:created>
  <dcterms:modified xsi:type="dcterms:W3CDTF">2014-01-05T17:07:42Z</dcterms:modified>
</cp:coreProperties>
</file>