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753E-DE4E-4178-A941-4FEF58FF7CA9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8B33-5650-438D-8011-7C6E8335C6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Comic Sans MS" pitchFamily="66" charset="0"/>
              </a:rPr>
              <a:t>Пальцы  учат говорить </a:t>
            </a:r>
            <a:endParaRPr lang="ru-RU" sz="66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060848"/>
            <a:ext cx="4176464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Выполнила 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  <a:latin typeface="Comic Sans MS" pitchFamily="66" charset="0"/>
              </a:rPr>
              <a:t>Миниханова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М. Ю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am.ru/upload/blogs/300e6fb4e88a68980fb59b3822292aa7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416491" cy="3312368"/>
          </a:xfrm>
          <a:prstGeom prst="rect">
            <a:avLst/>
          </a:prstGeom>
          <a:noFill/>
        </p:spPr>
      </p:pic>
      <p:pic>
        <p:nvPicPr>
          <p:cNvPr id="3" name="Picture 6" descr="http://www.maam.ru/upload/blogs/detsad-1392995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517632" cy="179107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Известному педагогу Сухомлинскому принадлежат слова: «Ум ребенка находится на его пальцах».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Развивая мелкую моторику - мы развиваем речь ребенка. </a:t>
            </a:r>
            <a:br>
              <a:rPr lang="ru-RU" sz="3200" b="1" dirty="0" smtClean="0"/>
            </a:br>
            <a:r>
              <a:rPr lang="ru-RU" sz="3200" b="1" dirty="0" smtClean="0"/>
              <a:t>Есть много различных способов развития мелкой моторики рук, я же хочу предложить вам опыт работы по развитию мелкой моторики через конструирование из бумаги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Конструирование из бумаги включает в себя разные приемы работы с бумагой:  </a:t>
            </a:r>
            <a:r>
              <a:rPr lang="ru-RU" sz="3600" b="1" dirty="0" err="1" smtClean="0"/>
              <a:t>сминание</a:t>
            </a:r>
            <a:r>
              <a:rPr lang="ru-RU" sz="3600" b="1" dirty="0" smtClean="0"/>
              <a:t>,  сгибание, разрезание, разрывание, скручивание и т. д. а также помогает использовать разные техники: </a:t>
            </a:r>
            <a:r>
              <a:rPr lang="ru-RU" sz="3600" b="1" dirty="0" err="1" smtClean="0"/>
              <a:t>квиллинг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бумагопластика</a:t>
            </a:r>
            <a:r>
              <a:rPr lang="ru-RU" sz="3600" b="1" dirty="0" smtClean="0"/>
              <a:t>, оригами, </a:t>
            </a:r>
            <a:r>
              <a:rPr lang="ru-RU" sz="3600" b="1" dirty="0" err="1" smtClean="0"/>
              <a:t>киригами</a:t>
            </a:r>
            <a:r>
              <a:rPr lang="ru-RU" sz="3600" b="1" dirty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4562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В основе моей работы лежит комплекс занятий разработанный Галиной  </a:t>
            </a:r>
            <a:r>
              <a:rPr lang="ru-RU" sz="3600" b="1" dirty="0" err="1" smtClean="0"/>
              <a:t>Урадовских</a:t>
            </a:r>
            <a:r>
              <a:rPr lang="ru-RU" sz="3600" b="1" dirty="0" smtClean="0"/>
              <a:t> - «Руки учат говорить».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6385" name="Picture 1" descr="G:\DCIM\101C1530\101_2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936947" cy="2952328"/>
          </a:xfrm>
          <a:prstGeom prst="rect">
            <a:avLst/>
          </a:prstGeom>
          <a:noFill/>
        </p:spPr>
      </p:pic>
      <p:pic>
        <p:nvPicPr>
          <p:cNvPr id="16386" name="Picture 2" descr="G:\DCIM\101C1530\101_2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07794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Поделки  из мятых салфеток</a:t>
            </a:r>
            <a:endParaRPr lang="ru-RU" dirty="0"/>
          </a:p>
        </p:txBody>
      </p:sp>
      <p:pic>
        <p:nvPicPr>
          <p:cNvPr id="14338" name="Picture 2" descr="http://www.maam.ru/upload/blogs/detsad-139352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23075" cy="3240360"/>
          </a:xfrm>
          <a:prstGeom prst="rect">
            <a:avLst/>
          </a:prstGeom>
          <a:noFill/>
        </p:spPr>
      </p:pic>
      <p:pic>
        <p:nvPicPr>
          <p:cNvPr id="14340" name="Picture 4" descr="http://masterclassy.ru/uploads/posts/2013-09/1378959604_7_54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343300" cy="4953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am.ru/upload/blogs/detsad-113629-1400682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182802" cy="4248472"/>
          </a:xfrm>
          <a:prstGeom prst="rect">
            <a:avLst/>
          </a:prstGeom>
          <a:noFill/>
        </p:spPr>
      </p:pic>
      <p:pic>
        <p:nvPicPr>
          <p:cNvPr id="22532" name="Picture 4" descr="http://www.maam.ru/upload/blogs/detsad-1393307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290" y="404665"/>
            <a:ext cx="508244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Оригами </a:t>
            </a:r>
            <a:endParaRPr lang="ru-RU" dirty="0"/>
          </a:p>
        </p:txBody>
      </p:sp>
      <p:pic>
        <p:nvPicPr>
          <p:cNvPr id="21506" name="Picture 2" descr="http://www.maam.ru/upload/blogs/detsad-160935-1405784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32448" cy="2678594"/>
          </a:xfrm>
          <a:prstGeom prst="rect">
            <a:avLst/>
          </a:prstGeom>
          <a:noFill/>
        </p:spPr>
      </p:pic>
      <p:pic>
        <p:nvPicPr>
          <p:cNvPr id="21508" name="Picture 4" descr="http://www.maam.ru/upload/blogs/detsad-160935-1405785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527685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aam.ru/upload/blogs/detsad-161317-1401985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938802" cy="2952328"/>
          </a:xfrm>
          <a:prstGeom prst="rect">
            <a:avLst/>
          </a:prstGeom>
          <a:noFill/>
        </p:spPr>
      </p:pic>
      <p:pic>
        <p:nvPicPr>
          <p:cNvPr id="20484" name="Picture 4" descr="http://www.maam.ru/upload/blogs/detsad-186743-1398514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2755032" cy="3671326"/>
          </a:xfrm>
          <a:prstGeom prst="rect">
            <a:avLst/>
          </a:prstGeom>
          <a:noFill/>
        </p:spPr>
      </p:pic>
      <p:pic>
        <p:nvPicPr>
          <p:cNvPr id="20486" name="Picture 6" descr="«Космический корабль». Чудесные превращения двухтрубного кораблика продолжаютс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442177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Квиллинг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8" name="Picture 2" descr="http://www.maam.ru/upload/blogs/3de0e8c1640c2041ecb8d05e6eb506c7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376264" cy="4236257"/>
          </a:xfrm>
          <a:prstGeom prst="rect">
            <a:avLst/>
          </a:prstGeom>
          <a:noFill/>
        </p:spPr>
      </p:pic>
      <p:pic>
        <p:nvPicPr>
          <p:cNvPr id="19460" name="Picture 4" descr="Мастер-класс «Овечка в технике «квиллинг» (средняя группа)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575" y="2348880"/>
            <a:ext cx="5305425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Пальцы  учат говорить </vt:lpstr>
      <vt:lpstr>Известному педагогу Сухомлинскому принадлежат слова: «Ум ребенка находится на его пальцах».  Развивая мелкую моторику - мы развиваем речь ребенка.  Есть много различных способов развития мелкой моторики рук, я же хочу предложить вам опыт работы по развитию мелкой моторики через конструирование из бумаги.</vt:lpstr>
      <vt:lpstr>Конструирование из бумаги включает в себя разные приемы работы с бумагой:  сминание,  сгибание, разрезание, разрывание, скручивание и т. д. а также помогает использовать разные техники: квиллинг, бумагопластика, оригами, киригами.</vt:lpstr>
      <vt:lpstr>В основе моей работы лежит комплекс занятий разработанный Галиной  Урадовских - «Руки учат говорить». </vt:lpstr>
      <vt:lpstr>Поделки  из мятых салфеток</vt:lpstr>
      <vt:lpstr>Слайд 6</vt:lpstr>
      <vt:lpstr>Оригами </vt:lpstr>
      <vt:lpstr>Слайд 8</vt:lpstr>
      <vt:lpstr>Квиллинг 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GfkПал </dc:title>
  <dc:creator>SamLab.ws</dc:creator>
  <cp:lastModifiedBy>SamLab.ws</cp:lastModifiedBy>
  <cp:revision>13</cp:revision>
  <dcterms:created xsi:type="dcterms:W3CDTF">2014-10-11T08:42:09Z</dcterms:created>
  <dcterms:modified xsi:type="dcterms:W3CDTF">2014-10-11T10:52:29Z</dcterms:modified>
</cp:coreProperties>
</file>