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B28900-89B9-4808-8CCA-6CDB988A246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45C2E0-1C12-492A-A7C7-B26A5192A98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lagov.go2all.ru/imgs/94/0/81548.hd.jpg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lagov.go2all.ru/imgs/94/0/81547.hd.jp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135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 любимый город-город</a:t>
            </a:r>
            <a:b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Благовещенск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8712968" cy="2376264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Подготовил воспитатель первой категории</a:t>
            </a:r>
          </a:p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Викулина Елена Сергеевна МДОАУ ДС № 30 г.Благовещенск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2725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5733256"/>
            <a:ext cx="7772400" cy="86409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Возвели в 1891 году.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арк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76673"/>
            <a:ext cx="8208912" cy="5256583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9709803.jpg"/>
          <p:cNvPicPr>
            <a:picLocks noChangeAspect="1"/>
          </p:cNvPicPr>
          <p:nvPr/>
        </p:nvPicPr>
        <p:blipFill>
          <a:blip r:embed="rId2" cstate="print"/>
          <a:srcRect b="8090"/>
          <a:stretch>
            <a:fillRect/>
          </a:stretch>
        </p:blipFill>
        <p:spPr>
          <a:xfrm>
            <a:off x="467544" y="332656"/>
            <a:ext cx="8136904" cy="532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2725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4941168"/>
            <a:ext cx="7772400" cy="122413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основания-август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1891 году.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1284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5733256"/>
            <a:ext cx="828092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 в декабре 1883 г.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 Амурский областной театр драмы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8280920" cy="5544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1284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5733256"/>
            <a:ext cx="8280920" cy="86409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 в 1964 г.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Амурский областной театр Актера и Куклы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8064896" cy="5472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404664"/>
            <a:ext cx="4536504" cy="6264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004048" y="1124744"/>
            <a:ext cx="4139952" cy="547260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Н.Муравьёв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-Амурский.</a:t>
            </a:r>
          </a:p>
          <a:p>
            <a:pPr algn="ctr"/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512_6d3aa79fd85ef7255f2e966e11f94549.jpg"/>
          <p:cNvPicPr>
            <a:picLocks noChangeAspect="1"/>
          </p:cNvPicPr>
          <p:nvPr/>
        </p:nvPicPr>
        <p:blipFill>
          <a:blip r:embed="rId2" cstate="print">
            <a:lum bright="20000" contrast="40000"/>
          </a:blip>
          <a:stretch>
            <a:fillRect/>
          </a:stretch>
        </p:blipFill>
        <p:spPr>
          <a:xfrm>
            <a:off x="179512" y="188640"/>
            <a:ext cx="4752528" cy="6480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40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Мой любимый город-город Благовещенск. </vt:lpstr>
      <vt:lpstr>Слайд 2</vt:lpstr>
      <vt:lpstr>Слайд 3</vt:lpstr>
      <vt:lpstr>Слайд 4</vt:lpstr>
      <vt:lpstr>Слайд 5</vt:lpstr>
      <vt:lpstr>Слайд 6</vt:lpstr>
    </vt:vector>
  </TitlesOfParts>
  <Company>AUZsoft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любимый город – город Благовещенск</dc:title>
  <dc:creator>Елена</dc:creator>
  <cp:lastModifiedBy>Елена</cp:lastModifiedBy>
  <cp:revision>8</cp:revision>
  <dcterms:created xsi:type="dcterms:W3CDTF">2014-05-20T10:39:31Z</dcterms:created>
  <dcterms:modified xsi:type="dcterms:W3CDTF">2014-09-20T11:40:22Z</dcterms:modified>
</cp:coreProperties>
</file>