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8900-89B9-4808-8CCA-6CDB988A2467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C2E0-1C12-492A-A7C7-B26A5192A9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8900-89B9-4808-8CCA-6CDB988A2467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C2E0-1C12-492A-A7C7-B26A5192A9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8900-89B9-4808-8CCA-6CDB988A2467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C2E0-1C12-492A-A7C7-B26A5192A9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8900-89B9-4808-8CCA-6CDB988A2467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C2E0-1C12-492A-A7C7-B26A5192A9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8900-89B9-4808-8CCA-6CDB988A2467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C2E0-1C12-492A-A7C7-B26A5192A9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8900-89B9-4808-8CCA-6CDB988A2467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C2E0-1C12-492A-A7C7-B26A5192A9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8900-89B9-4808-8CCA-6CDB988A2467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C2E0-1C12-492A-A7C7-B26A5192A9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8900-89B9-4808-8CCA-6CDB988A2467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C2E0-1C12-492A-A7C7-B26A5192A9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8900-89B9-4808-8CCA-6CDB988A2467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C2E0-1C12-492A-A7C7-B26A5192A9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8900-89B9-4808-8CCA-6CDB988A2467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C2E0-1C12-492A-A7C7-B26A5192A9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8900-89B9-4808-8CCA-6CDB988A2467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845C2E0-1C12-492A-A7C7-B26A5192A9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B28900-89B9-4808-8CCA-6CDB988A2467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45C2E0-1C12-492A-A7C7-B26A5192A98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trips dir="l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blagov.go2all.ru/imgs/94/0/81548.hd.jpg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blagov.go2all.ru/imgs/94/0/81547.hd.jpg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7135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Мой любимый город-город</a:t>
            </a:r>
            <a:b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Благовещенск</a:t>
            </a: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7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293096"/>
            <a:ext cx="8712968" cy="2376264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solidFill>
                  <a:srgbClr val="002060"/>
                </a:solidFill>
              </a:rPr>
              <a:t>Подготовил воспитатель первой категории</a:t>
            </a:r>
          </a:p>
          <a:p>
            <a:pPr algn="l"/>
            <a:r>
              <a:rPr lang="ru-RU" sz="3200" dirty="0" smtClean="0">
                <a:solidFill>
                  <a:srgbClr val="002060"/>
                </a:solidFill>
              </a:rPr>
              <a:t>Викулина Елена Сергеевна МДОАУ ДС № 30 г.Благовещенск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42725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30352" y="5733256"/>
            <a:ext cx="7772400" cy="864096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Возвели в 1891 году.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арка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476673"/>
            <a:ext cx="8208912" cy="5256583"/>
          </a:xfrm>
          <a:prstGeom prst="rect">
            <a:avLst/>
          </a:prstGeom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9709803.jpg"/>
          <p:cNvPicPr>
            <a:picLocks noChangeAspect="1"/>
          </p:cNvPicPr>
          <p:nvPr/>
        </p:nvPicPr>
        <p:blipFill>
          <a:blip r:embed="rId2" cstate="print"/>
          <a:srcRect b="8090"/>
          <a:stretch>
            <a:fillRect/>
          </a:stretch>
        </p:blipFill>
        <p:spPr>
          <a:xfrm>
            <a:off x="467544" y="332656"/>
            <a:ext cx="8136904" cy="53285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42725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30352" y="4941168"/>
            <a:ext cx="7772400" cy="1224136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Дата </a:t>
            </a:r>
            <a:r>
              <a:rPr lang="ru-RU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основания-август</a:t>
            </a: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1891 году.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412848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67544" y="5733256"/>
            <a:ext cx="8280920" cy="864096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Образован в декабре 1883 г.</a:t>
            </a:r>
            <a:endParaRPr lang="ru-RU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 Амурский областной театр драмы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32656"/>
            <a:ext cx="8280920" cy="55446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412848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67544" y="5733256"/>
            <a:ext cx="8280920" cy="864096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Образован в 1964 г.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Амурский областной театр Актера и Куклы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4664"/>
            <a:ext cx="8064896" cy="54726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9512" y="404664"/>
            <a:ext cx="4536504" cy="62646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5004048" y="1124744"/>
            <a:ext cx="4139952" cy="5472608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Н.Муравьёв</a:t>
            </a:r>
          </a:p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-Амурский.</a:t>
            </a:r>
          </a:p>
          <a:p>
            <a:pPr algn="ctr"/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512_6d3aa79fd85ef7255f2e966e11f94549.jpg"/>
          <p:cNvPicPr>
            <a:picLocks noChangeAspect="1"/>
          </p:cNvPicPr>
          <p:nvPr/>
        </p:nvPicPr>
        <p:blipFill>
          <a:blip r:embed="rId2" cstate="print">
            <a:lum bright="20000" contrast="40000"/>
          </a:blip>
          <a:stretch>
            <a:fillRect/>
          </a:stretch>
        </p:blipFill>
        <p:spPr>
          <a:xfrm>
            <a:off x="179512" y="188640"/>
            <a:ext cx="4752528" cy="64807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</TotalTime>
  <Words>40</Words>
  <Application>Microsoft Office PowerPoint</Application>
  <PresentationFormat>Экран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Мой любимый город-город Благовещенск. </vt:lpstr>
      <vt:lpstr>Слайд 2</vt:lpstr>
      <vt:lpstr>Слайд 3</vt:lpstr>
      <vt:lpstr>Слайд 4</vt:lpstr>
      <vt:lpstr>Слайд 5</vt:lpstr>
      <vt:lpstr>Слайд 6</vt:lpstr>
    </vt:vector>
  </TitlesOfParts>
  <Company>AUZsoft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Мой любимый город – город Благовещенск</dc:title>
  <dc:creator>Елена</dc:creator>
  <cp:lastModifiedBy>Елена</cp:lastModifiedBy>
  <cp:revision>8</cp:revision>
  <dcterms:created xsi:type="dcterms:W3CDTF">2014-05-20T10:39:31Z</dcterms:created>
  <dcterms:modified xsi:type="dcterms:W3CDTF">2014-09-20T11:40:22Z</dcterms:modified>
</cp:coreProperties>
</file>