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65" r:id="rId4"/>
    <p:sldId id="266" r:id="rId5"/>
    <p:sldId id="257" r:id="rId6"/>
    <p:sldId id="267" r:id="rId7"/>
    <p:sldId id="272" r:id="rId8"/>
    <p:sldId id="258" r:id="rId9"/>
    <p:sldId id="260" r:id="rId10"/>
    <p:sldId id="273" r:id="rId11"/>
    <p:sldId id="274" r:id="rId12"/>
    <p:sldId id="275" r:id="rId13"/>
    <p:sldId id="286" r:id="rId14"/>
    <p:sldId id="277" r:id="rId15"/>
    <p:sldId id="278" r:id="rId16"/>
    <p:sldId id="280" r:id="rId17"/>
    <p:sldId id="287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ntina\Desktop\149756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Роль воды в жизни человека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57150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Без неё нам не умыться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C:\Users\valentin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00100"/>
            <a:ext cx="6096000" cy="6057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Не наесться, не напиться!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valentina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9918051">
            <a:off x="492413" y="1660389"/>
            <a:ext cx="4192702" cy="4577804"/>
          </a:xfrm>
        </p:spPr>
      </p:pic>
      <p:pic>
        <p:nvPicPr>
          <p:cNvPr id="15363" name="Picture 3" descr="C:\Users\valentina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0263">
            <a:off x="4243503" y="1618233"/>
            <a:ext cx="4651543" cy="48682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Смею вам я доложить: без воды нам не прожить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C:\Users\valentin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557024" cy="601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ntin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3320738" cy="2209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Кому нужна вода ?</a:t>
            </a:r>
            <a:endParaRPr lang="ru-RU" sz="2400" b="1" dirty="0"/>
          </a:p>
        </p:txBody>
      </p:sp>
      <p:pic>
        <p:nvPicPr>
          <p:cNvPr id="1027" name="Picture 3" descr="C:\Users\valentina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5407" y="1143000"/>
            <a:ext cx="3301139" cy="2209800"/>
          </a:xfrm>
          <a:prstGeom prst="rect">
            <a:avLst/>
          </a:prstGeom>
          <a:noFill/>
        </p:spPr>
      </p:pic>
      <p:pic>
        <p:nvPicPr>
          <p:cNvPr id="1028" name="Picture 4" descr="C:\Users\valentina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9" y="3581400"/>
            <a:ext cx="3153659" cy="2362200"/>
          </a:xfrm>
          <a:prstGeom prst="rect">
            <a:avLst/>
          </a:prstGeom>
          <a:noFill/>
        </p:spPr>
      </p:pic>
      <p:pic>
        <p:nvPicPr>
          <p:cNvPr id="1029" name="Picture 5" descr="C:\Users\valentina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295400"/>
            <a:ext cx="2066925" cy="2209800"/>
          </a:xfrm>
          <a:prstGeom prst="rect">
            <a:avLst/>
          </a:prstGeom>
          <a:noFill/>
        </p:spPr>
      </p:pic>
      <p:pic>
        <p:nvPicPr>
          <p:cNvPr id="1030" name="Picture 6" descr="C:\Users\valentina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733800"/>
            <a:ext cx="2133600" cy="2848466"/>
          </a:xfrm>
          <a:prstGeom prst="rect">
            <a:avLst/>
          </a:prstGeom>
          <a:noFill/>
        </p:spPr>
      </p:pic>
      <p:pic>
        <p:nvPicPr>
          <p:cNvPr id="1032" name="Picture 8" descr="C:\Users\valentina\Desktop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1" y="3439717"/>
            <a:ext cx="3352800" cy="25800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Если мы не будем ее беречь</a:t>
            </a:r>
            <a:endParaRPr lang="ru-RU" sz="2800" b="1" dirty="0"/>
          </a:p>
        </p:txBody>
      </p:sp>
      <p:pic>
        <p:nvPicPr>
          <p:cNvPr id="1026" name="Picture 2" descr="C:\Users\valentina\Desktop\03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11640">
            <a:off x="122213" y="1189015"/>
            <a:ext cx="4176400" cy="4176400"/>
          </a:xfrm>
          <a:prstGeom prst="rect">
            <a:avLst/>
          </a:prstGeom>
          <a:noFill/>
        </p:spPr>
      </p:pic>
      <p:pic>
        <p:nvPicPr>
          <p:cNvPr id="6" name="Picture 2" descr="C:\Users\valentina\Desktop\images.jpg"/>
          <p:cNvPicPr>
            <a:picLocks noChangeAspect="1" noChangeArrowheads="1"/>
          </p:cNvPicPr>
          <p:nvPr/>
        </p:nvPicPr>
        <p:blipFill>
          <a:blip r:embed="rId3"/>
          <a:srcRect b="8064"/>
          <a:stretch>
            <a:fillRect/>
          </a:stretch>
        </p:blipFill>
        <p:spPr bwMode="auto">
          <a:xfrm rot="410155">
            <a:off x="4426421" y="1177938"/>
            <a:ext cx="4681197" cy="42353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Погибнет всё живое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alentin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4637144" cy="3428999"/>
          </a:xfrm>
        </p:spPr>
      </p:pic>
      <p:pic>
        <p:nvPicPr>
          <p:cNvPr id="2050" name="Picture 2" descr="C:\Users\valentin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429000"/>
            <a:ext cx="4616139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дома вода идет через фильтры по трубам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valentina\Desktop\ultra-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" y="1600200"/>
            <a:ext cx="8143875" cy="44537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лаборатории работают много ученых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alentina\Desktop\3523584gicpv1big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29605">
            <a:off x="109008" y="2057400"/>
            <a:ext cx="4920192" cy="3886200"/>
          </a:xfrm>
          <a:prstGeom prst="rect">
            <a:avLst/>
          </a:prstGeom>
          <a:noFill/>
        </p:spPr>
      </p:pic>
      <p:pic>
        <p:nvPicPr>
          <p:cNvPr id="3075" name="Picture 3" descr="C:\Users\valentina\Desktop\wa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558275">
            <a:off x="5334000" y="2057400"/>
            <a:ext cx="3734805" cy="38861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Вода может слышать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alentina\Desktop\Reaktsiya-na-slova-horosho-i-ploh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291" y="1905000"/>
            <a:ext cx="8354909" cy="4547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valentina\Desktop\Вода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1"/>
            <a:ext cx="838200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781800" cy="55244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Вы слыхали о воде говорят она везде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dirty="0" smtClean="0"/>
              <a:t>Суши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30 %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Воды 70%</a:t>
            </a:r>
            <a:endParaRPr lang="ru-RU" sz="2400" b="1" dirty="0"/>
          </a:p>
        </p:txBody>
      </p:sp>
      <p:pic>
        <p:nvPicPr>
          <p:cNvPr id="5" name="Picture 2" descr="C:\Users\valentina\Desktop\1189378017_bs17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-298" b="3707"/>
          <a:stretch>
            <a:fillRect/>
          </a:stretch>
        </p:blipFill>
        <p:spPr bwMode="auto">
          <a:xfrm>
            <a:off x="3749845" y="1524000"/>
            <a:ext cx="4920897" cy="47244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1752600" y="1828800"/>
            <a:ext cx="28194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752600" y="39624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valentina\Desktop\567518_nadezh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55316"/>
            <a:ext cx="4800600" cy="4102684"/>
          </a:xfrm>
          <a:prstGeom prst="rect">
            <a:avLst/>
          </a:prstGeom>
          <a:noFill/>
        </p:spPr>
      </p:pic>
      <p:pic>
        <p:nvPicPr>
          <p:cNvPr id="5123" name="Picture 3" descr="C:\Users\valentina\Desktop\330524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19400"/>
            <a:ext cx="4343400" cy="4038600"/>
          </a:xfrm>
          <a:prstGeom prst="rect">
            <a:avLst/>
          </a:prstGeom>
          <a:noFill/>
        </p:spPr>
      </p:pic>
      <p:pic>
        <p:nvPicPr>
          <p:cNvPr id="5124" name="Picture 4" descr="C:\Users\valentina\Desktop\1223065324_taina_vody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-4572"/>
            <a:ext cx="4114800" cy="30525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4114800" cy="457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луже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valentina\Desktop\65084206_1286645057_Mud_puddles_ru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5435598" cy="4076700"/>
          </a:xfrm>
          <a:prstGeom prst="rect">
            <a:avLst/>
          </a:prstGeom>
          <a:noFill/>
        </p:spPr>
      </p:pic>
      <p:pic>
        <p:nvPicPr>
          <p:cNvPr id="4" name="Picture 2" descr="C:\Users\valentin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0815" y="2745611"/>
            <a:ext cx="5483185" cy="41123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77000" y="9144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море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276600" cy="609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океане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valentina\Desktop\0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143" y="1143001"/>
            <a:ext cx="4608194" cy="3429000"/>
          </a:xfrm>
          <a:prstGeom prst="rect">
            <a:avLst/>
          </a:prstGeom>
          <a:noFill/>
        </p:spPr>
      </p:pic>
      <p:pic>
        <p:nvPicPr>
          <p:cNvPr id="6" name="Picture 2" descr="C:\Users\valentin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05400" y="1219201"/>
            <a:ext cx="403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 в водопроводном кране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4343400" cy="457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Как сосулька замерзает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valentina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5567220" cy="4418429"/>
          </a:xfrm>
          <a:prstGeom prst="rect">
            <a:avLst/>
          </a:prstGeom>
          <a:noFill/>
        </p:spPr>
      </p:pic>
      <p:pic>
        <p:nvPicPr>
          <p:cNvPr id="6" name="Picture 2" descr="C:\Users\valentin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0" y="2438400"/>
            <a:ext cx="5892800" cy="4419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86400" y="838201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дом туманом к нам вползает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733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Паром чайника шипит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alentina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990600"/>
            <a:ext cx="4850486" cy="3733800"/>
          </a:xfrm>
          <a:prstGeom prst="rect">
            <a:avLst/>
          </a:prstGeom>
          <a:noFill/>
        </p:spPr>
      </p:pic>
      <p:pic>
        <p:nvPicPr>
          <p:cNvPr id="6" name="Picture 2" descr="C:\Users\valentina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02160"/>
            <a:ext cx="4876800" cy="36596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81600" y="685800"/>
            <a:ext cx="396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Растворяет сахар в чае мы его не замечаем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Мы привыкли , что вода - наша спутница всегда!    Реки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C:\Users\valentin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732"/>
          <a:stretch>
            <a:fillRect/>
          </a:stretch>
        </p:blipFill>
        <p:spPr bwMode="auto">
          <a:xfrm>
            <a:off x="0" y="1219200"/>
            <a:ext cx="4410537" cy="3505200"/>
          </a:xfrm>
          <a:prstGeom prst="rect">
            <a:avLst/>
          </a:prstGeom>
          <a:noFill/>
        </p:spPr>
      </p:pic>
      <p:pic>
        <p:nvPicPr>
          <p:cNvPr id="4" name="Picture 3" descr="C:\Users\valentina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992" y="3048001"/>
            <a:ext cx="4786008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0" y="22098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озера</a:t>
            </a:r>
            <a:endParaRPr lang="ru-RU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водопады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alentin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799"/>
            <a:ext cx="6858000" cy="57280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1600200" cy="3047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Болота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valentina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5080000" cy="3810000"/>
          </a:xfrm>
          <a:prstGeom prst="rect">
            <a:avLst/>
          </a:prstGeom>
          <a:noFill/>
        </p:spPr>
      </p:pic>
      <p:pic>
        <p:nvPicPr>
          <p:cNvPr id="4" name="Picture 3" descr="C:\Users\valentin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2836" y="0"/>
            <a:ext cx="5411164" cy="3886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19800" y="3982998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477</TotalTime>
  <Words>114</Words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Роль воды в жизни человека</vt:lpstr>
      <vt:lpstr>Вы слыхали о воде говорят она везде</vt:lpstr>
      <vt:lpstr>В луже</vt:lpstr>
      <vt:lpstr>В океане</vt:lpstr>
      <vt:lpstr>Как сосулька замерзает</vt:lpstr>
      <vt:lpstr>Паром чайника шипит,</vt:lpstr>
      <vt:lpstr>Мы привыкли , что вода - наша спутница всегда!    Реки</vt:lpstr>
      <vt:lpstr>водопады</vt:lpstr>
      <vt:lpstr>Болота</vt:lpstr>
      <vt:lpstr>Без неё нам не умыться</vt:lpstr>
      <vt:lpstr>Не наесться, не напиться!</vt:lpstr>
      <vt:lpstr>Смею вам я доложить: без воды нам не прожить</vt:lpstr>
      <vt:lpstr>Кому нужна вода ?</vt:lpstr>
      <vt:lpstr>Если мы не будем ее беречь</vt:lpstr>
      <vt:lpstr>Погибнет всё живое</vt:lpstr>
      <vt:lpstr>В дома вода идет через фильтры по трубам</vt:lpstr>
      <vt:lpstr>В лаборатории работают много ученых</vt:lpstr>
      <vt:lpstr>Вода может слышать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Вода- источник жизни</dc:title>
  <dc:creator>valentina</dc:creator>
  <cp:lastModifiedBy>valentina</cp:lastModifiedBy>
  <cp:revision>51</cp:revision>
  <dcterms:created xsi:type="dcterms:W3CDTF">2014-04-19T05:11:59Z</dcterms:created>
  <dcterms:modified xsi:type="dcterms:W3CDTF">2014-04-26T17:21:56Z</dcterms:modified>
</cp:coreProperties>
</file>