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8" r:id="rId4"/>
    <p:sldId id="260" r:id="rId5"/>
    <p:sldId id="261" r:id="rId6"/>
    <p:sldId id="265" r:id="rId7"/>
    <p:sldId id="267" r:id="rId8"/>
    <p:sldId id="269" r:id="rId9"/>
    <p:sldId id="270" r:id="rId10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8"/>
        <p:sld r:id="rId5"/>
        <p:sld r:id="rId6"/>
        <p:sld r:id="rId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92929"/>
    <a:srgbClr val="00FFFF"/>
    <a:srgbClr val="33CCCC"/>
    <a:srgbClr val="FF33CC"/>
    <a:srgbClr val="99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9782-FEED-4235-BA0E-B789C561482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45FE-1699-4F5E-AD51-6DAD95B34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45FE-1699-4F5E-AD51-6DAD95B340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Мультимедийное</a:t>
            </a:r>
            <a:r>
              <a:rPr lang="ru-RU" sz="2400" b="1" dirty="0" smtClean="0"/>
              <a:t> дидактическое пособие для детей 7-го года жизни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941168"/>
            <a:ext cx="3240360" cy="15910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>Выполнил: 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>Гусева Валерия Геннадьевна,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>воспитатель МБДОУ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err="1" smtClean="0"/>
              <a:t>д</a:t>
            </a:r>
            <a:r>
              <a:rPr lang="ru-RU" sz="1800" b="1" dirty="0" smtClean="0"/>
              <a:t> </a:t>
            </a:r>
            <a:r>
              <a:rPr lang="en-US" sz="1800" b="1" dirty="0" smtClean="0"/>
              <a:t>/</a:t>
            </a:r>
            <a:r>
              <a:rPr lang="ru-RU" sz="1800" b="1" dirty="0" smtClean="0"/>
              <a:t>с 136, г.о. Самара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757242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игра: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«Удивительный мир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неживой природы»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87754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3789040"/>
            <a:ext cx="3168352" cy="2664296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72132" y="3857628"/>
            <a:ext cx="2857520" cy="21431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3786190"/>
            <a:ext cx="2643206" cy="221457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Содержимое 9" descr="дуб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714348" y="428604"/>
            <a:ext cx="2714644" cy="2571768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kG1o3GaL8Q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72132" y="428604"/>
            <a:ext cx="2928958" cy="25003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тица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285728"/>
            <a:ext cx="3286149" cy="2928957"/>
          </a:xfrm>
          <a:ln w="57150">
            <a:solidFill>
              <a:srgbClr val="292929"/>
            </a:solidFill>
          </a:ln>
        </p:spPr>
      </p:pic>
      <p:pic>
        <p:nvPicPr>
          <p:cNvPr id="7" name="Рисунок 6" descr="облака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3714752"/>
            <a:ext cx="3214710" cy="2643206"/>
          </a:xfrm>
          <a:prstGeom prst="rect">
            <a:avLst/>
          </a:prstGeom>
          <a:ln w="57150">
            <a:solidFill>
              <a:srgbClr val="292929"/>
            </a:solidFill>
          </a:ln>
        </p:spPr>
      </p:pic>
      <p:pic>
        <p:nvPicPr>
          <p:cNvPr id="10" name="Рисунок 9" descr="jpg11301806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285729"/>
            <a:ext cx="3414706" cy="2857520"/>
          </a:xfrm>
          <a:prstGeom prst="rect">
            <a:avLst/>
          </a:prstGeom>
          <a:ln w="57150">
            <a:solidFill>
              <a:srgbClr val="292929"/>
            </a:solidFill>
          </a:ln>
        </p:spPr>
      </p:pic>
      <p:pic>
        <p:nvPicPr>
          <p:cNvPr id="11" name="Рисунок 10" descr="вода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86380" y="3714752"/>
            <a:ext cx="3429024" cy="2643206"/>
          </a:xfrm>
          <a:prstGeom prst="rect">
            <a:avLst/>
          </a:prstGeom>
          <a:ln w="57150">
            <a:solidFill>
              <a:srgbClr val="29292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ждь и листок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1" y="642918"/>
            <a:ext cx="2786083" cy="2286016"/>
          </a:xfrm>
          <a:ln w="57150">
            <a:solidFill>
              <a:srgbClr val="00B0F0"/>
            </a:solidFill>
          </a:ln>
        </p:spPr>
      </p:pic>
      <p:pic>
        <p:nvPicPr>
          <p:cNvPr id="5" name="Рисунок 4" descr="рос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357562"/>
            <a:ext cx="2786082" cy="264320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 descr="иней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86446" y="642918"/>
            <a:ext cx="2786082" cy="235745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 descr="сосульк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57884" y="3500438"/>
            <a:ext cx="2857520" cy="242889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радуга4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283" y="214290"/>
            <a:ext cx="2214578" cy="3143272"/>
          </a:xfrm>
        </p:spPr>
      </p:pic>
      <p:pic>
        <p:nvPicPr>
          <p:cNvPr id="4" name="Рисунок 3" descr="дожди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3714752"/>
            <a:ext cx="2071702" cy="285752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грозы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285728"/>
            <a:ext cx="2143140" cy="30003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розовые тюльпаны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715140" y="285728"/>
            <a:ext cx="2071702" cy="30003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ифра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857232"/>
            <a:ext cx="1714512" cy="2071702"/>
          </a:xfrm>
          <a:prstGeom prst="rect">
            <a:avLst/>
          </a:prstGeom>
        </p:spPr>
      </p:pic>
      <p:pic>
        <p:nvPicPr>
          <p:cNvPr id="6" name="Рисунок 5" descr="цифра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3714752"/>
            <a:ext cx="1643074" cy="2071702"/>
          </a:xfrm>
          <a:prstGeom prst="rect">
            <a:avLst/>
          </a:prstGeom>
        </p:spPr>
      </p:pic>
      <p:pic>
        <p:nvPicPr>
          <p:cNvPr id="7" name="Рисунок 6" descr="цифра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86578" y="928670"/>
            <a:ext cx="1428760" cy="2000264"/>
          </a:xfrm>
          <a:prstGeom prst="rect">
            <a:avLst/>
          </a:prstGeom>
        </p:spPr>
      </p:pic>
      <p:pic>
        <p:nvPicPr>
          <p:cNvPr id="8" name="Рисунок 7" descr="цифра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29256" y="3786190"/>
            <a:ext cx="171451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7158" y="7143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000232" y="44291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14942" y="4429132"/>
            <a:ext cx="914400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86644" y="44291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43372" y="4429132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15074" y="4429132"/>
            <a:ext cx="914400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7224" y="4429132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02" y="4429132"/>
            <a:ext cx="914400" cy="9144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81 L -0.75643 -0.29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81 L -0.50538 -0.29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081 L 0.0974 -0.29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0.0185 L -0.01094 -0.29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74 -0.00231 L 0.49792 -0.29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7 -0.02081 L 0.15521 -0.29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0.0185 L 0.52344 -0.29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цвета радуг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142984"/>
            <a:ext cx="6577231" cy="4525963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ец путешестви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571480"/>
            <a:ext cx="814393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35</Words>
  <Application>Microsoft Office PowerPoint</Application>
  <PresentationFormat>Экран 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Тема Office</vt:lpstr>
      <vt:lpstr>Мультимедийное дидактическое пособие для детей 7-го года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96</cp:revision>
  <dcterms:modified xsi:type="dcterms:W3CDTF">2014-09-18T16:42:02Z</dcterms:modified>
</cp:coreProperties>
</file>