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7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7" r:id="rId9"/>
    <p:sldId id="268" r:id="rId10"/>
    <p:sldId id="263" r:id="rId11"/>
    <p:sldId id="271" r:id="rId12"/>
    <p:sldId id="275" r:id="rId13"/>
    <p:sldId id="276" r:id="rId14"/>
    <p:sldId id="273" r:id="rId15"/>
    <p:sldId id="269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0FF1CE12-B100-0000-0000-000000000002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0" autoAdjust="0"/>
    <p:restoredTop sz="96970" autoAdjust="0"/>
  </p:normalViewPr>
  <p:slideViewPr>
    <p:cSldViewPr>
      <p:cViewPr>
        <p:scale>
          <a:sx n="70" d="100"/>
          <a:sy n="70" d="100"/>
        </p:scale>
        <p:origin x="-78" y="126"/>
      </p:cViewPr>
      <p:guideLst>
        <p:guide orient="horz" pos="2160"/>
        <p:guide pos="2880"/>
      </p:guideLst>
    </p:cSldViewPr>
  </p:slideViewPr>
  <p:outlineViewPr>
    <p:cViewPr>
      <p:scale>
        <a:sx n="1" d="1"/>
        <a:sy n="1" d="1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2FD243-C89E-4989-816C-6CF66C325FB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ru-RU"/>
        </a:p>
      </dgm:t>
    </dgm:pt>
    <dgm:pt modelId="{B9D8C6F3-B363-4FB6-9CDD-B9AF2FC6EBF7}" type="pres">
      <dgm:prSet presAssocID="{0E2FD243-C89E-4989-816C-6CF66C325FB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D10CED3A-8E0E-483F-8728-D56773F9E7F5}" type="presOf" srcId="{0E2FD243-C89E-4989-816C-6CF66C325FB9}" destId="{B9D8C6F3-B363-4FB6-9CDD-B9AF2FC6EBF7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D823963-8BAC-4914-98DA-2927CF6BD80D}" type="doc">
      <dgm:prSet loTypeId="urn:microsoft.com/office/officeart/2005/8/layout/radial1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702BEF57-D7BF-42EE-BA7E-71A4FFACE4CB}">
      <dgm:prSet phldrT="[Текст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Социальная значимость педагога</a:t>
          </a:r>
          <a:endParaRPr lang="ru-RU" sz="1400" dirty="0">
            <a:solidFill>
              <a:schemeClr val="tx1"/>
            </a:solidFill>
          </a:endParaRPr>
        </a:p>
      </dgm:t>
    </dgm:pt>
    <dgm:pt modelId="{6FCD4190-6933-4371-A00F-530E5EF06F93}" type="parTrans" cxnId="{FB3F519A-7431-41B9-B1FB-E3E8C70D144C}">
      <dgm:prSet/>
      <dgm:spPr/>
      <dgm:t>
        <a:bodyPr/>
        <a:lstStyle/>
        <a:p>
          <a:endParaRPr lang="ru-RU"/>
        </a:p>
      </dgm:t>
    </dgm:pt>
    <dgm:pt modelId="{AA709D86-2BDE-4294-8BC2-2728DD39E1CC}" type="sibTrans" cxnId="{FB3F519A-7431-41B9-B1FB-E3E8C70D144C}">
      <dgm:prSet/>
      <dgm:spPr/>
      <dgm:t>
        <a:bodyPr/>
        <a:lstStyle/>
        <a:p>
          <a:endParaRPr lang="ru-RU"/>
        </a:p>
      </dgm:t>
    </dgm:pt>
    <dgm:pt modelId="{DF700A3F-5042-46BC-B990-13E755E90E4F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Развитие  и формирование человека</a:t>
          </a:r>
          <a:endParaRPr lang="ru-RU" sz="1400" dirty="0">
            <a:solidFill>
              <a:schemeClr val="tx1"/>
            </a:solidFill>
          </a:endParaRPr>
        </a:p>
      </dgm:t>
    </dgm:pt>
    <dgm:pt modelId="{C973D06B-BA07-46BB-A95E-9CBD796A0476}" type="parTrans" cxnId="{9285F8CA-11B9-4F72-87EE-0C8D27053604}">
      <dgm:prSet/>
      <dgm:spPr/>
      <dgm:t>
        <a:bodyPr/>
        <a:lstStyle/>
        <a:p>
          <a:endParaRPr lang="ru-RU"/>
        </a:p>
      </dgm:t>
    </dgm:pt>
    <dgm:pt modelId="{12DF24BB-C5C6-491F-A284-2F7FB665F222}" type="sibTrans" cxnId="{9285F8CA-11B9-4F72-87EE-0C8D27053604}">
      <dgm:prSet/>
      <dgm:spPr/>
      <dgm:t>
        <a:bodyPr/>
        <a:lstStyle/>
        <a:p>
          <a:endParaRPr lang="ru-RU"/>
        </a:p>
      </dgm:t>
    </dgm:pt>
    <dgm:pt modelId="{26389772-0994-4D05-B4D6-23672E341D46}">
      <dgm:prSet phldrT="[Текст]" custT="1"/>
      <dgm:spPr/>
      <dgm:t>
        <a:bodyPr/>
        <a:lstStyle/>
        <a:p>
          <a:r>
            <a:rPr lang="ru-RU" sz="1400" dirty="0" err="1" smtClean="0">
              <a:solidFill>
                <a:schemeClr val="tx1"/>
              </a:solidFill>
            </a:rPr>
            <a:t>Гуманизация</a:t>
          </a:r>
          <a:r>
            <a:rPr lang="ru-RU" sz="1400" dirty="0" smtClean="0">
              <a:solidFill>
                <a:schemeClr val="tx1"/>
              </a:solidFill>
            </a:rPr>
            <a:t>  и </a:t>
          </a:r>
          <a:r>
            <a:rPr lang="ru-RU" sz="1400" dirty="0" err="1" smtClean="0">
              <a:solidFill>
                <a:schemeClr val="tx1"/>
              </a:solidFill>
            </a:rPr>
            <a:t>демократи</a:t>
          </a:r>
          <a:endParaRPr lang="ru-RU" sz="1400" dirty="0" smtClean="0">
            <a:solidFill>
              <a:schemeClr val="tx1"/>
            </a:solidFill>
          </a:endParaRPr>
        </a:p>
        <a:p>
          <a:r>
            <a:rPr lang="ru-RU" sz="1400" dirty="0" err="1" smtClean="0">
              <a:solidFill>
                <a:schemeClr val="tx1"/>
              </a:solidFill>
            </a:rPr>
            <a:t>зация</a:t>
          </a:r>
          <a:r>
            <a:rPr lang="ru-RU" sz="1400" dirty="0" smtClean="0">
              <a:solidFill>
                <a:schemeClr val="tx1"/>
              </a:solidFill>
            </a:rPr>
            <a:t> </a:t>
          </a:r>
          <a:endParaRPr lang="ru-RU" sz="1400" dirty="0">
            <a:solidFill>
              <a:schemeClr val="tx1"/>
            </a:solidFill>
          </a:endParaRPr>
        </a:p>
      </dgm:t>
    </dgm:pt>
    <dgm:pt modelId="{CC9F5ACF-4E54-4C1A-A7DC-9E4AC0AAE274}" type="parTrans" cxnId="{0A2CE2D4-1BF1-4C05-9234-0B25A23CC0B3}">
      <dgm:prSet/>
      <dgm:spPr/>
      <dgm:t>
        <a:bodyPr/>
        <a:lstStyle/>
        <a:p>
          <a:endParaRPr lang="ru-RU"/>
        </a:p>
      </dgm:t>
    </dgm:pt>
    <dgm:pt modelId="{4E6365F3-3C34-45E4-889E-6FCCF8F6D301}" type="sibTrans" cxnId="{0A2CE2D4-1BF1-4C05-9234-0B25A23CC0B3}">
      <dgm:prSet/>
      <dgm:spPr/>
      <dgm:t>
        <a:bodyPr/>
        <a:lstStyle/>
        <a:p>
          <a:endParaRPr lang="ru-RU"/>
        </a:p>
      </dgm:t>
    </dgm:pt>
    <dgm:pt modelId="{F02DB361-38A2-4312-8DF1-73D149D9CD1D}">
      <dgm:prSet phldrT="[Текст]" custT="1"/>
      <dgm:spPr/>
      <dgm:t>
        <a:bodyPr/>
        <a:lstStyle/>
        <a:p>
          <a:r>
            <a:rPr lang="ru-RU" sz="1400" dirty="0" err="1" smtClean="0">
              <a:solidFill>
                <a:schemeClr val="tx1"/>
              </a:solidFill>
            </a:rPr>
            <a:t>Социокультурная</a:t>
          </a:r>
          <a:r>
            <a:rPr lang="ru-RU" sz="1400" dirty="0" smtClean="0">
              <a:solidFill>
                <a:schemeClr val="tx1"/>
              </a:solidFill>
            </a:rPr>
            <a:t> ситуация</a:t>
          </a:r>
          <a:endParaRPr lang="ru-RU" sz="1400" dirty="0">
            <a:solidFill>
              <a:schemeClr val="tx1"/>
            </a:solidFill>
          </a:endParaRPr>
        </a:p>
      </dgm:t>
    </dgm:pt>
    <dgm:pt modelId="{A24EE10B-62B2-422C-AC70-9BE2191D7172}" type="parTrans" cxnId="{FC624033-9C67-4D34-A9BD-5AF83A2E5990}">
      <dgm:prSet/>
      <dgm:spPr/>
      <dgm:t>
        <a:bodyPr/>
        <a:lstStyle/>
        <a:p>
          <a:endParaRPr lang="ru-RU"/>
        </a:p>
      </dgm:t>
    </dgm:pt>
    <dgm:pt modelId="{8F7031B9-6903-467F-944C-47CA698105C2}" type="sibTrans" cxnId="{FC624033-9C67-4D34-A9BD-5AF83A2E5990}">
      <dgm:prSet/>
      <dgm:spPr/>
      <dgm:t>
        <a:bodyPr/>
        <a:lstStyle/>
        <a:p>
          <a:endParaRPr lang="ru-RU"/>
        </a:p>
      </dgm:t>
    </dgm:pt>
    <dgm:pt modelId="{62CD5802-9815-4552-BCD3-0B4B0999238A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Духовное воспроизводство, сотворение личности</a:t>
          </a:r>
          <a:endParaRPr lang="ru-RU" sz="1400" dirty="0">
            <a:solidFill>
              <a:schemeClr val="tx1"/>
            </a:solidFill>
          </a:endParaRPr>
        </a:p>
      </dgm:t>
    </dgm:pt>
    <dgm:pt modelId="{C43580D6-7493-46A4-89CE-D7CFD576F1BF}" type="parTrans" cxnId="{56172001-E15E-467F-AA0A-DB0C8FE9FAAB}">
      <dgm:prSet/>
      <dgm:spPr/>
      <dgm:t>
        <a:bodyPr/>
        <a:lstStyle/>
        <a:p>
          <a:endParaRPr lang="ru-RU"/>
        </a:p>
      </dgm:t>
    </dgm:pt>
    <dgm:pt modelId="{5EC9604A-805F-4302-830A-F1DB1B3ACC1B}" type="sibTrans" cxnId="{56172001-E15E-467F-AA0A-DB0C8FE9FAAB}">
      <dgm:prSet/>
      <dgm:spPr/>
      <dgm:t>
        <a:bodyPr/>
        <a:lstStyle/>
        <a:p>
          <a:endParaRPr lang="ru-RU"/>
        </a:p>
      </dgm:t>
    </dgm:pt>
    <dgm:pt modelId="{1CDD5F19-3D1C-4096-AD0D-F3D7CC633D08}" type="pres">
      <dgm:prSet presAssocID="{ED823963-8BAC-4914-98DA-2927CF6BD80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BDAC60F-C199-45B8-9CBE-C13483709A82}" type="pres">
      <dgm:prSet presAssocID="{702BEF57-D7BF-42EE-BA7E-71A4FFACE4CB}" presName="centerShape" presStyleLbl="node0" presStyleIdx="0" presStyleCnt="1" custLinFactNeighborX="2107" custLinFactNeighborY="-792"/>
      <dgm:spPr/>
      <dgm:t>
        <a:bodyPr/>
        <a:lstStyle/>
        <a:p>
          <a:endParaRPr lang="ru-RU"/>
        </a:p>
      </dgm:t>
    </dgm:pt>
    <dgm:pt modelId="{51CB9036-3CA9-482D-9BD6-BF48776921C3}" type="pres">
      <dgm:prSet presAssocID="{C973D06B-BA07-46BB-A95E-9CBD796A0476}" presName="Name9" presStyleLbl="parChTrans1D2" presStyleIdx="0" presStyleCnt="4"/>
      <dgm:spPr/>
      <dgm:t>
        <a:bodyPr/>
        <a:lstStyle/>
        <a:p>
          <a:endParaRPr lang="ru-RU"/>
        </a:p>
      </dgm:t>
    </dgm:pt>
    <dgm:pt modelId="{433E9675-F280-43CD-926B-9D8FF547F881}" type="pres">
      <dgm:prSet presAssocID="{C973D06B-BA07-46BB-A95E-9CBD796A0476}" presName="connTx" presStyleLbl="parChTrans1D2" presStyleIdx="0" presStyleCnt="4"/>
      <dgm:spPr/>
      <dgm:t>
        <a:bodyPr/>
        <a:lstStyle/>
        <a:p>
          <a:endParaRPr lang="ru-RU"/>
        </a:p>
      </dgm:t>
    </dgm:pt>
    <dgm:pt modelId="{61896408-9DC7-4876-A214-3BDCE594717E}" type="pres">
      <dgm:prSet presAssocID="{DF700A3F-5042-46BC-B990-13E755E90E4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45E533-D62F-4D93-B400-4089C3419D2A}" type="pres">
      <dgm:prSet presAssocID="{CC9F5ACF-4E54-4C1A-A7DC-9E4AC0AAE274}" presName="Name9" presStyleLbl="parChTrans1D2" presStyleIdx="1" presStyleCnt="4"/>
      <dgm:spPr/>
      <dgm:t>
        <a:bodyPr/>
        <a:lstStyle/>
        <a:p>
          <a:endParaRPr lang="ru-RU"/>
        </a:p>
      </dgm:t>
    </dgm:pt>
    <dgm:pt modelId="{7271951C-5305-48C5-AF83-2221512A72A4}" type="pres">
      <dgm:prSet presAssocID="{CC9F5ACF-4E54-4C1A-A7DC-9E4AC0AAE274}" presName="connTx" presStyleLbl="parChTrans1D2" presStyleIdx="1" presStyleCnt="4"/>
      <dgm:spPr/>
      <dgm:t>
        <a:bodyPr/>
        <a:lstStyle/>
        <a:p>
          <a:endParaRPr lang="ru-RU"/>
        </a:p>
      </dgm:t>
    </dgm:pt>
    <dgm:pt modelId="{61D5DA39-781A-40AD-8F50-A37695806BC4}" type="pres">
      <dgm:prSet presAssocID="{26389772-0994-4D05-B4D6-23672E341D4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35A2FD-A1B5-44D4-8A24-219039E4295F}" type="pres">
      <dgm:prSet presAssocID="{A24EE10B-62B2-422C-AC70-9BE2191D7172}" presName="Name9" presStyleLbl="parChTrans1D2" presStyleIdx="2" presStyleCnt="4"/>
      <dgm:spPr/>
      <dgm:t>
        <a:bodyPr/>
        <a:lstStyle/>
        <a:p>
          <a:endParaRPr lang="ru-RU"/>
        </a:p>
      </dgm:t>
    </dgm:pt>
    <dgm:pt modelId="{65B5843C-74A7-4B6D-901D-6610099F1DCA}" type="pres">
      <dgm:prSet presAssocID="{A24EE10B-62B2-422C-AC70-9BE2191D7172}" presName="connTx" presStyleLbl="parChTrans1D2" presStyleIdx="2" presStyleCnt="4"/>
      <dgm:spPr/>
      <dgm:t>
        <a:bodyPr/>
        <a:lstStyle/>
        <a:p>
          <a:endParaRPr lang="ru-RU"/>
        </a:p>
      </dgm:t>
    </dgm:pt>
    <dgm:pt modelId="{2F704FA0-579A-4296-908F-C60703EA2BD1}" type="pres">
      <dgm:prSet presAssocID="{F02DB361-38A2-4312-8DF1-73D149D9CD1D}" presName="node" presStyleLbl="node1" presStyleIdx="2" presStyleCnt="4" custRadScaleRad="110057" custRadScaleInc="-4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2D8AC9-F027-46B6-A386-2D3DB89115EF}" type="pres">
      <dgm:prSet presAssocID="{C43580D6-7493-46A4-89CE-D7CFD576F1BF}" presName="Name9" presStyleLbl="parChTrans1D2" presStyleIdx="3" presStyleCnt="4"/>
      <dgm:spPr/>
      <dgm:t>
        <a:bodyPr/>
        <a:lstStyle/>
        <a:p>
          <a:endParaRPr lang="ru-RU"/>
        </a:p>
      </dgm:t>
    </dgm:pt>
    <dgm:pt modelId="{4DB776C9-47CD-4D43-9C8A-C1C33293971D}" type="pres">
      <dgm:prSet presAssocID="{C43580D6-7493-46A4-89CE-D7CFD576F1BF}" presName="connTx" presStyleLbl="parChTrans1D2" presStyleIdx="3" presStyleCnt="4"/>
      <dgm:spPr/>
      <dgm:t>
        <a:bodyPr/>
        <a:lstStyle/>
        <a:p>
          <a:endParaRPr lang="ru-RU"/>
        </a:p>
      </dgm:t>
    </dgm:pt>
    <dgm:pt modelId="{D1F8F7BE-FBCA-4160-BAE0-705ED4B953AD}" type="pres">
      <dgm:prSet presAssocID="{62CD5802-9815-4552-BCD3-0B4B0999238A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CAE4BD8-2303-4830-BE2D-5CA78266F728}" type="presOf" srcId="{F02DB361-38A2-4312-8DF1-73D149D9CD1D}" destId="{2F704FA0-579A-4296-908F-C60703EA2BD1}" srcOrd="0" destOrd="0" presId="urn:microsoft.com/office/officeart/2005/8/layout/radial1"/>
    <dgm:cxn modelId="{FB3F519A-7431-41B9-B1FB-E3E8C70D144C}" srcId="{ED823963-8BAC-4914-98DA-2927CF6BD80D}" destId="{702BEF57-D7BF-42EE-BA7E-71A4FFACE4CB}" srcOrd="0" destOrd="0" parTransId="{6FCD4190-6933-4371-A00F-530E5EF06F93}" sibTransId="{AA709D86-2BDE-4294-8BC2-2728DD39E1CC}"/>
    <dgm:cxn modelId="{CD940808-7514-4622-9172-3CD03B44DAEA}" type="presOf" srcId="{C973D06B-BA07-46BB-A95E-9CBD796A0476}" destId="{433E9675-F280-43CD-926B-9D8FF547F881}" srcOrd="1" destOrd="0" presId="urn:microsoft.com/office/officeart/2005/8/layout/radial1"/>
    <dgm:cxn modelId="{59B38844-45C6-4826-87DE-629176E67F08}" type="presOf" srcId="{A24EE10B-62B2-422C-AC70-9BE2191D7172}" destId="{65B5843C-74A7-4B6D-901D-6610099F1DCA}" srcOrd="1" destOrd="0" presId="urn:microsoft.com/office/officeart/2005/8/layout/radial1"/>
    <dgm:cxn modelId="{FDD553BF-5782-405E-B732-F0AA6D0AC725}" type="presOf" srcId="{CC9F5ACF-4E54-4C1A-A7DC-9E4AC0AAE274}" destId="{7271951C-5305-48C5-AF83-2221512A72A4}" srcOrd="1" destOrd="0" presId="urn:microsoft.com/office/officeart/2005/8/layout/radial1"/>
    <dgm:cxn modelId="{5BCBEEE2-734F-4EA5-91B6-728F667E8FA7}" type="presOf" srcId="{C973D06B-BA07-46BB-A95E-9CBD796A0476}" destId="{51CB9036-3CA9-482D-9BD6-BF48776921C3}" srcOrd="0" destOrd="0" presId="urn:microsoft.com/office/officeart/2005/8/layout/radial1"/>
    <dgm:cxn modelId="{FC624033-9C67-4D34-A9BD-5AF83A2E5990}" srcId="{702BEF57-D7BF-42EE-BA7E-71A4FFACE4CB}" destId="{F02DB361-38A2-4312-8DF1-73D149D9CD1D}" srcOrd="2" destOrd="0" parTransId="{A24EE10B-62B2-422C-AC70-9BE2191D7172}" sibTransId="{8F7031B9-6903-467F-944C-47CA698105C2}"/>
    <dgm:cxn modelId="{0640BE3E-B3D2-4802-890F-4B76FB22A40E}" type="presOf" srcId="{C43580D6-7493-46A4-89CE-D7CFD576F1BF}" destId="{4DB776C9-47CD-4D43-9C8A-C1C33293971D}" srcOrd="1" destOrd="0" presId="urn:microsoft.com/office/officeart/2005/8/layout/radial1"/>
    <dgm:cxn modelId="{B4D7CBAB-C21E-4C6C-AD28-A9A16F2907F5}" type="presOf" srcId="{26389772-0994-4D05-B4D6-23672E341D46}" destId="{61D5DA39-781A-40AD-8F50-A37695806BC4}" srcOrd="0" destOrd="0" presId="urn:microsoft.com/office/officeart/2005/8/layout/radial1"/>
    <dgm:cxn modelId="{8C9106BC-0785-4906-B98F-9E5B9B88C575}" type="presOf" srcId="{A24EE10B-62B2-422C-AC70-9BE2191D7172}" destId="{AB35A2FD-A1B5-44D4-8A24-219039E4295F}" srcOrd="0" destOrd="0" presId="urn:microsoft.com/office/officeart/2005/8/layout/radial1"/>
    <dgm:cxn modelId="{707DF793-8C3D-42E6-8ED4-50D0E9219407}" type="presOf" srcId="{ED823963-8BAC-4914-98DA-2927CF6BD80D}" destId="{1CDD5F19-3D1C-4096-AD0D-F3D7CC633D08}" srcOrd="0" destOrd="0" presId="urn:microsoft.com/office/officeart/2005/8/layout/radial1"/>
    <dgm:cxn modelId="{9FE26FD0-6752-42BF-A529-EF03DDE0030E}" type="presOf" srcId="{62CD5802-9815-4552-BCD3-0B4B0999238A}" destId="{D1F8F7BE-FBCA-4160-BAE0-705ED4B953AD}" srcOrd="0" destOrd="0" presId="urn:microsoft.com/office/officeart/2005/8/layout/radial1"/>
    <dgm:cxn modelId="{9C9377F6-AF3D-4764-AF79-803CC491E5E8}" type="presOf" srcId="{702BEF57-D7BF-42EE-BA7E-71A4FFACE4CB}" destId="{2BDAC60F-C199-45B8-9CBE-C13483709A82}" srcOrd="0" destOrd="0" presId="urn:microsoft.com/office/officeart/2005/8/layout/radial1"/>
    <dgm:cxn modelId="{56172001-E15E-467F-AA0A-DB0C8FE9FAAB}" srcId="{702BEF57-D7BF-42EE-BA7E-71A4FFACE4CB}" destId="{62CD5802-9815-4552-BCD3-0B4B0999238A}" srcOrd="3" destOrd="0" parTransId="{C43580D6-7493-46A4-89CE-D7CFD576F1BF}" sibTransId="{5EC9604A-805F-4302-830A-F1DB1B3ACC1B}"/>
    <dgm:cxn modelId="{0A2CE2D4-1BF1-4C05-9234-0B25A23CC0B3}" srcId="{702BEF57-D7BF-42EE-BA7E-71A4FFACE4CB}" destId="{26389772-0994-4D05-B4D6-23672E341D46}" srcOrd="1" destOrd="0" parTransId="{CC9F5ACF-4E54-4C1A-A7DC-9E4AC0AAE274}" sibTransId="{4E6365F3-3C34-45E4-889E-6FCCF8F6D301}"/>
    <dgm:cxn modelId="{3D2BFD59-109E-4320-9CDF-F6226DDC2661}" type="presOf" srcId="{DF700A3F-5042-46BC-B990-13E755E90E4F}" destId="{61896408-9DC7-4876-A214-3BDCE594717E}" srcOrd="0" destOrd="0" presId="urn:microsoft.com/office/officeart/2005/8/layout/radial1"/>
    <dgm:cxn modelId="{8A53504C-81A5-4A3D-8684-C89D1E0B5C04}" type="presOf" srcId="{C43580D6-7493-46A4-89CE-D7CFD576F1BF}" destId="{872D8AC9-F027-46B6-A386-2D3DB89115EF}" srcOrd="0" destOrd="0" presId="urn:microsoft.com/office/officeart/2005/8/layout/radial1"/>
    <dgm:cxn modelId="{9285F8CA-11B9-4F72-87EE-0C8D27053604}" srcId="{702BEF57-D7BF-42EE-BA7E-71A4FFACE4CB}" destId="{DF700A3F-5042-46BC-B990-13E755E90E4F}" srcOrd="0" destOrd="0" parTransId="{C973D06B-BA07-46BB-A95E-9CBD796A0476}" sibTransId="{12DF24BB-C5C6-491F-A284-2F7FB665F222}"/>
    <dgm:cxn modelId="{D85C16EF-A768-4F06-9D01-197A38337346}" type="presOf" srcId="{CC9F5ACF-4E54-4C1A-A7DC-9E4AC0AAE274}" destId="{DE45E533-D62F-4D93-B400-4089C3419D2A}" srcOrd="0" destOrd="0" presId="urn:microsoft.com/office/officeart/2005/8/layout/radial1"/>
    <dgm:cxn modelId="{51402BCF-3273-455A-A558-0E5C0B49DB51}" type="presParOf" srcId="{1CDD5F19-3D1C-4096-AD0D-F3D7CC633D08}" destId="{2BDAC60F-C199-45B8-9CBE-C13483709A82}" srcOrd="0" destOrd="0" presId="urn:microsoft.com/office/officeart/2005/8/layout/radial1"/>
    <dgm:cxn modelId="{6F0DE534-A76C-42AB-8699-E2E0FD703C78}" type="presParOf" srcId="{1CDD5F19-3D1C-4096-AD0D-F3D7CC633D08}" destId="{51CB9036-3CA9-482D-9BD6-BF48776921C3}" srcOrd="1" destOrd="0" presId="urn:microsoft.com/office/officeart/2005/8/layout/radial1"/>
    <dgm:cxn modelId="{0CA5DD98-744D-4519-992F-21544FEFAA94}" type="presParOf" srcId="{51CB9036-3CA9-482D-9BD6-BF48776921C3}" destId="{433E9675-F280-43CD-926B-9D8FF547F881}" srcOrd="0" destOrd="0" presId="urn:microsoft.com/office/officeart/2005/8/layout/radial1"/>
    <dgm:cxn modelId="{919DCA24-B7C5-4AF1-8483-05C2CCF380DE}" type="presParOf" srcId="{1CDD5F19-3D1C-4096-AD0D-F3D7CC633D08}" destId="{61896408-9DC7-4876-A214-3BDCE594717E}" srcOrd="2" destOrd="0" presId="urn:microsoft.com/office/officeart/2005/8/layout/radial1"/>
    <dgm:cxn modelId="{9F955013-A75F-48A4-A03E-CD6F8C34A76E}" type="presParOf" srcId="{1CDD5F19-3D1C-4096-AD0D-F3D7CC633D08}" destId="{DE45E533-D62F-4D93-B400-4089C3419D2A}" srcOrd="3" destOrd="0" presId="urn:microsoft.com/office/officeart/2005/8/layout/radial1"/>
    <dgm:cxn modelId="{C6ECFD7F-080B-4DBB-B111-5B5E6803C19E}" type="presParOf" srcId="{DE45E533-D62F-4D93-B400-4089C3419D2A}" destId="{7271951C-5305-48C5-AF83-2221512A72A4}" srcOrd="0" destOrd="0" presId="urn:microsoft.com/office/officeart/2005/8/layout/radial1"/>
    <dgm:cxn modelId="{58C22751-F5AD-4BC6-86E1-822978493C8D}" type="presParOf" srcId="{1CDD5F19-3D1C-4096-AD0D-F3D7CC633D08}" destId="{61D5DA39-781A-40AD-8F50-A37695806BC4}" srcOrd="4" destOrd="0" presId="urn:microsoft.com/office/officeart/2005/8/layout/radial1"/>
    <dgm:cxn modelId="{E241E947-D57C-4CEA-834F-0D1A0F3D6AEA}" type="presParOf" srcId="{1CDD5F19-3D1C-4096-AD0D-F3D7CC633D08}" destId="{AB35A2FD-A1B5-44D4-8A24-219039E4295F}" srcOrd="5" destOrd="0" presId="urn:microsoft.com/office/officeart/2005/8/layout/radial1"/>
    <dgm:cxn modelId="{F32DBCEF-320A-40E1-AD5C-5F4B6BF8059B}" type="presParOf" srcId="{AB35A2FD-A1B5-44D4-8A24-219039E4295F}" destId="{65B5843C-74A7-4B6D-901D-6610099F1DCA}" srcOrd="0" destOrd="0" presId="urn:microsoft.com/office/officeart/2005/8/layout/radial1"/>
    <dgm:cxn modelId="{0973832E-CAA7-45BE-899A-CF00E639962E}" type="presParOf" srcId="{1CDD5F19-3D1C-4096-AD0D-F3D7CC633D08}" destId="{2F704FA0-579A-4296-908F-C60703EA2BD1}" srcOrd="6" destOrd="0" presId="urn:microsoft.com/office/officeart/2005/8/layout/radial1"/>
    <dgm:cxn modelId="{50D4EB5E-92C6-46E6-883A-97B7F0344AC8}" type="presParOf" srcId="{1CDD5F19-3D1C-4096-AD0D-F3D7CC633D08}" destId="{872D8AC9-F027-46B6-A386-2D3DB89115EF}" srcOrd="7" destOrd="0" presId="urn:microsoft.com/office/officeart/2005/8/layout/radial1"/>
    <dgm:cxn modelId="{43B3CD61-DD8F-4453-A3AD-B217BD66D349}" type="presParOf" srcId="{872D8AC9-F027-46B6-A386-2D3DB89115EF}" destId="{4DB776C9-47CD-4D43-9C8A-C1C33293971D}" srcOrd="0" destOrd="0" presId="urn:microsoft.com/office/officeart/2005/8/layout/radial1"/>
    <dgm:cxn modelId="{395A3683-C388-4801-A79C-F9347363CDC9}" type="presParOf" srcId="{1CDD5F19-3D1C-4096-AD0D-F3D7CC633D08}" destId="{D1F8F7BE-FBCA-4160-BAE0-705ED4B953AD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496C79E-A365-4CE2-973B-D518941934BA}" type="doc">
      <dgm:prSet loTypeId="urn:microsoft.com/office/officeart/2005/8/layout/hierarchy2" loCatId="hierarchy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C59A4A1C-3671-4AB2-9E2C-A6CC6FCC012A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компоненты</a:t>
          </a:r>
          <a:endParaRPr lang="ru-RU" sz="1400" dirty="0">
            <a:solidFill>
              <a:schemeClr val="tx1"/>
            </a:solidFill>
          </a:endParaRPr>
        </a:p>
      </dgm:t>
    </dgm:pt>
    <dgm:pt modelId="{41705100-778F-4962-AA72-69DC8DC273DD}" type="parTrans" cxnId="{26DF8BBB-78B6-406F-8CDF-5A4F1B94DC04}">
      <dgm:prSet/>
      <dgm:spPr/>
      <dgm:t>
        <a:bodyPr/>
        <a:lstStyle/>
        <a:p>
          <a:endParaRPr lang="ru-RU"/>
        </a:p>
      </dgm:t>
    </dgm:pt>
    <dgm:pt modelId="{8DF9A12B-2247-4A7D-B315-652367062174}" type="sibTrans" cxnId="{26DF8BBB-78B6-406F-8CDF-5A4F1B94DC04}">
      <dgm:prSet/>
      <dgm:spPr/>
      <dgm:t>
        <a:bodyPr/>
        <a:lstStyle/>
        <a:p>
          <a:endParaRPr lang="ru-RU"/>
        </a:p>
      </dgm:t>
    </dgm:pt>
    <dgm:pt modelId="{FD10F239-7A78-42B0-88FC-67C97CEC8CCD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мотив</a:t>
          </a:r>
          <a:endParaRPr lang="ru-RU" sz="1400" dirty="0">
            <a:solidFill>
              <a:schemeClr val="tx1"/>
            </a:solidFill>
          </a:endParaRPr>
        </a:p>
      </dgm:t>
    </dgm:pt>
    <dgm:pt modelId="{4558B8DA-DA6B-4AE0-BCE3-A37899F2D941}" type="parTrans" cxnId="{8E8DB3F8-7643-49DC-A61F-C73DDC9BCF38}">
      <dgm:prSet/>
      <dgm:spPr/>
      <dgm:t>
        <a:bodyPr/>
        <a:lstStyle/>
        <a:p>
          <a:endParaRPr lang="ru-RU"/>
        </a:p>
      </dgm:t>
    </dgm:pt>
    <dgm:pt modelId="{32E7A0AB-2514-4355-B1D6-C6AA4CD0F720}" type="sibTrans" cxnId="{8E8DB3F8-7643-49DC-A61F-C73DDC9BCF38}">
      <dgm:prSet/>
      <dgm:spPr/>
      <dgm:t>
        <a:bodyPr/>
        <a:lstStyle/>
        <a:p>
          <a:endParaRPr lang="ru-RU"/>
        </a:p>
      </dgm:t>
    </dgm:pt>
    <dgm:pt modelId="{3C5BE7D4-CC22-4500-83BC-3BB230035042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предмет</a:t>
          </a:r>
          <a:endParaRPr lang="ru-RU" sz="1400" dirty="0">
            <a:solidFill>
              <a:schemeClr val="tx1"/>
            </a:solidFill>
          </a:endParaRPr>
        </a:p>
      </dgm:t>
    </dgm:pt>
    <dgm:pt modelId="{A9D7A7C7-8BDF-4C27-9CED-631EEA4368D6}" type="parTrans" cxnId="{6311D7A4-6B0F-4CF1-98D1-083C03C1B088}">
      <dgm:prSet/>
      <dgm:spPr/>
      <dgm:t>
        <a:bodyPr/>
        <a:lstStyle/>
        <a:p>
          <a:endParaRPr lang="ru-RU"/>
        </a:p>
      </dgm:t>
    </dgm:pt>
    <dgm:pt modelId="{33E54048-AB5A-4947-A50C-BD18738FD1A4}" type="sibTrans" cxnId="{6311D7A4-6B0F-4CF1-98D1-083C03C1B088}">
      <dgm:prSet/>
      <dgm:spPr/>
      <dgm:t>
        <a:bodyPr/>
        <a:lstStyle/>
        <a:p>
          <a:endParaRPr lang="ru-RU"/>
        </a:p>
      </dgm:t>
    </dgm:pt>
    <dgm:pt modelId="{1C25858F-1564-40F7-A1E1-0D4FE6A7F563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Способы осуществления</a:t>
          </a:r>
          <a:endParaRPr lang="ru-RU" sz="1400" dirty="0">
            <a:solidFill>
              <a:schemeClr val="tx1"/>
            </a:solidFill>
          </a:endParaRPr>
        </a:p>
      </dgm:t>
    </dgm:pt>
    <dgm:pt modelId="{C7BA23AD-6038-43C2-90C0-C766E4B9BEF2}" type="parTrans" cxnId="{78C94B7D-ED57-41A3-B6DF-42F917978AA5}">
      <dgm:prSet/>
      <dgm:spPr/>
      <dgm:t>
        <a:bodyPr/>
        <a:lstStyle/>
        <a:p>
          <a:endParaRPr lang="ru-RU"/>
        </a:p>
      </dgm:t>
    </dgm:pt>
    <dgm:pt modelId="{646F0B5F-5DE1-41EA-A712-2AE4F35AB428}" type="sibTrans" cxnId="{78C94B7D-ED57-41A3-B6DF-42F917978AA5}">
      <dgm:prSet/>
      <dgm:spPr/>
      <dgm:t>
        <a:bodyPr/>
        <a:lstStyle/>
        <a:p>
          <a:endParaRPr lang="ru-RU"/>
        </a:p>
      </dgm:t>
    </dgm:pt>
    <dgm:pt modelId="{949EAD5C-F4F3-452C-8C3B-E2993921B5CD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цель</a:t>
          </a:r>
          <a:endParaRPr lang="ru-RU" sz="1400" dirty="0">
            <a:solidFill>
              <a:schemeClr val="tx1"/>
            </a:solidFill>
          </a:endParaRPr>
        </a:p>
      </dgm:t>
    </dgm:pt>
    <dgm:pt modelId="{E03214B3-2D78-4966-BD18-EBFF5491EAC9}" type="parTrans" cxnId="{E66358DA-6A41-4C7E-8650-583F1A04ED9D}">
      <dgm:prSet/>
      <dgm:spPr/>
      <dgm:t>
        <a:bodyPr/>
        <a:lstStyle/>
        <a:p>
          <a:endParaRPr lang="ru-RU"/>
        </a:p>
      </dgm:t>
    </dgm:pt>
    <dgm:pt modelId="{3BCAF494-014F-41C6-96DF-38B2B72619D2}" type="sibTrans" cxnId="{E66358DA-6A41-4C7E-8650-583F1A04ED9D}">
      <dgm:prSet/>
      <dgm:spPr/>
      <dgm:t>
        <a:bodyPr/>
        <a:lstStyle/>
        <a:p>
          <a:endParaRPr lang="ru-RU"/>
        </a:p>
      </dgm:t>
    </dgm:pt>
    <dgm:pt modelId="{61D2F320-4BE1-4C36-AD9B-C4D8FB835588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результат</a:t>
          </a:r>
          <a:endParaRPr lang="ru-RU" sz="1400" dirty="0">
            <a:solidFill>
              <a:schemeClr val="tx1"/>
            </a:solidFill>
          </a:endParaRPr>
        </a:p>
      </dgm:t>
    </dgm:pt>
    <dgm:pt modelId="{4E95BC5F-2DD5-43D9-876B-EAACC13E1E87}" type="parTrans" cxnId="{EF60F436-47CB-40B4-A191-2F322C072893}">
      <dgm:prSet/>
      <dgm:spPr/>
      <dgm:t>
        <a:bodyPr/>
        <a:lstStyle/>
        <a:p>
          <a:endParaRPr lang="ru-RU"/>
        </a:p>
      </dgm:t>
    </dgm:pt>
    <dgm:pt modelId="{E4857424-176E-4F05-9FB8-CFEB72CE2A3E}" type="sibTrans" cxnId="{EF60F436-47CB-40B4-A191-2F322C072893}">
      <dgm:prSet/>
      <dgm:spPr/>
      <dgm:t>
        <a:bodyPr/>
        <a:lstStyle/>
        <a:p>
          <a:endParaRPr lang="ru-RU"/>
        </a:p>
      </dgm:t>
    </dgm:pt>
    <dgm:pt modelId="{E0267A89-ACDC-4483-AF40-479A5AB62CB3}" type="pres">
      <dgm:prSet presAssocID="{8496C79E-A365-4CE2-973B-D518941934B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6D7F54A-5DE8-46F2-97F9-1D4D93F56E9F}" type="pres">
      <dgm:prSet presAssocID="{C59A4A1C-3671-4AB2-9E2C-A6CC6FCC012A}" presName="root1" presStyleCnt="0"/>
      <dgm:spPr/>
    </dgm:pt>
    <dgm:pt modelId="{EB42B158-046D-4AE2-B3D1-96A34B6D49F0}" type="pres">
      <dgm:prSet presAssocID="{C59A4A1C-3671-4AB2-9E2C-A6CC6FCC012A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618D75C-5F3F-4961-842B-D99C11AD922B}" type="pres">
      <dgm:prSet presAssocID="{C59A4A1C-3671-4AB2-9E2C-A6CC6FCC012A}" presName="level2hierChild" presStyleCnt="0"/>
      <dgm:spPr/>
    </dgm:pt>
    <dgm:pt modelId="{5F9DB791-D011-451B-9C38-D8FD6D32A5C1}" type="pres">
      <dgm:prSet presAssocID="{4558B8DA-DA6B-4AE0-BCE3-A37899F2D941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B54502EF-6C80-41D7-97D3-D95831B250FF}" type="pres">
      <dgm:prSet presAssocID="{4558B8DA-DA6B-4AE0-BCE3-A37899F2D941}" presName="connTx" presStyleLbl="parChTrans1D2" presStyleIdx="0" presStyleCnt="2"/>
      <dgm:spPr/>
      <dgm:t>
        <a:bodyPr/>
        <a:lstStyle/>
        <a:p>
          <a:endParaRPr lang="ru-RU"/>
        </a:p>
      </dgm:t>
    </dgm:pt>
    <dgm:pt modelId="{381B6692-8691-465D-B2CB-C26C80479922}" type="pres">
      <dgm:prSet presAssocID="{FD10F239-7A78-42B0-88FC-67C97CEC8CCD}" presName="root2" presStyleCnt="0"/>
      <dgm:spPr/>
    </dgm:pt>
    <dgm:pt modelId="{B6800FB6-C012-45AA-AD28-49417E627F76}" type="pres">
      <dgm:prSet presAssocID="{FD10F239-7A78-42B0-88FC-67C97CEC8CCD}" presName="LevelTwoTextNode" presStyleLbl="node2" presStyleIdx="0" presStyleCnt="2" custLinFactNeighborX="-3892" custLinFactNeighborY="-6315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049FF51-97B4-4928-BE24-0CC60A2CB486}" type="pres">
      <dgm:prSet presAssocID="{FD10F239-7A78-42B0-88FC-67C97CEC8CCD}" presName="level3hierChild" presStyleCnt="0"/>
      <dgm:spPr/>
    </dgm:pt>
    <dgm:pt modelId="{05BD8542-6BE8-4151-B8E6-13F3030F21BC}" type="pres">
      <dgm:prSet presAssocID="{A9D7A7C7-8BDF-4C27-9CED-631EEA4368D6}" presName="conn2-1" presStyleLbl="parChTrans1D3" presStyleIdx="0" presStyleCnt="3"/>
      <dgm:spPr/>
      <dgm:t>
        <a:bodyPr/>
        <a:lstStyle/>
        <a:p>
          <a:endParaRPr lang="ru-RU"/>
        </a:p>
      </dgm:t>
    </dgm:pt>
    <dgm:pt modelId="{0CEF4D8F-B3BF-4668-9DBA-C22F53CE7384}" type="pres">
      <dgm:prSet presAssocID="{A9D7A7C7-8BDF-4C27-9CED-631EEA4368D6}" presName="connTx" presStyleLbl="parChTrans1D3" presStyleIdx="0" presStyleCnt="3"/>
      <dgm:spPr/>
      <dgm:t>
        <a:bodyPr/>
        <a:lstStyle/>
        <a:p>
          <a:endParaRPr lang="ru-RU"/>
        </a:p>
      </dgm:t>
    </dgm:pt>
    <dgm:pt modelId="{30BC91EA-E19D-408D-879C-CA9DA7C8DDA5}" type="pres">
      <dgm:prSet presAssocID="{3C5BE7D4-CC22-4500-83BC-3BB230035042}" presName="root2" presStyleCnt="0"/>
      <dgm:spPr/>
    </dgm:pt>
    <dgm:pt modelId="{E5E1C18D-8996-4383-8A5C-1224758D330A}" type="pres">
      <dgm:prSet presAssocID="{3C5BE7D4-CC22-4500-83BC-3BB230035042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898F764-25E1-48C2-86A0-AA3ADFBE881E}" type="pres">
      <dgm:prSet presAssocID="{3C5BE7D4-CC22-4500-83BC-3BB230035042}" presName="level3hierChild" presStyleCnt="0"/>
      <dgm:spPr/>
    </dgm:pt>
    <dgm:pt modelId="{9B9BBA9B-D5FA-4B58-AAED-DD53C66BC6DD}" type="pres">
      <dgm:prSet presAssocID="{C7BA23AD-6038-43C2-90C0-C766E4B9BEF2}" presName="conn2-1" presStyleLbl="parChTrans1D3" presStyleIdx="1" presStyleCnt="3"/>
      <dgm:spPr/>
      <dgm:t>
        <a:bodyPr/>
        <a:lstStyle/>
        <a:p>
          <a:endParaRPr lang="ru-RU"/>
        </a:p>
      </dgm:t>
    </dgm:pt>
    <dgm:pt modelId="{17A0ED0D-1E6B-4DAD-AABF-B7AA09D3D746}" type="pres">
      <dgm:prSet presAssocID="{C7BA23AD-6038-43C2-90C0-C766E4B9BEF2}" presName="connTx" presStyleLbl="parChTrans1D3" presStyleIdx="1" presStyleCnt="3"/>
      <dgm:spPr/>
      <dgm:t>
        <a:bodyPr/>
        <a:lstStyle/>
        <a:p>
          <a:endParaRPr lang="ru-RU"/>
        </a:p>
      </dgm:t>
    </dgm:pt>
    <dgm:pt modelId="{FF6AE1FA-4FA0-4315-A6BB-652887067682}" type="pres">
      <dgm:prSet presAssocID="{1C25858F-1564-40F7-A1E1-0D4FE6A7F563}" presName="root2" presStyleCnt="0"/>
      <dgm:spPr/>
    </dgm:pt>
    <dgm:pt modelId="{C198A9E0-F35F-4526-95E7-EAC91247DCE3}" type="pres">
      <dgm:prSet presAssocID="{1C25858F-1564-40F7-A1E1-0D4FE6A7F563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00593FD-DFF5-4325-BF59-D326BDCCB6AB}" type="pres">
      <dgm:prSet presAssocID="{1C25858F-1564-40F7-A1E1-0D4FE6A7F563}" presName="level3hierChild" presStyleCnt="0"/>
      <dgm:spPr/>
    </dgm:pt>
    <dgm:pt modelId="{6DD9A0B3-C68D-4BD7-88C0-D3A0AFCDE62F}" type="pres">
      <dgm:prSet presAssocID="{E03214B3-2D78-4966-BD18-EBFF5491EAC9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19A7B5CB-2DA4-46B8-BFBE-2B249462AFA0}" type="pres">
      <dgm:prSet presAssocID="{E03214B3-2D78-4966-BD18-EBFF5491EAC9}" presName="connTx" presStyleLbl="parChTrans1D2" presStyleIdx="1" presStyleCnt="2"/>
      <dgm:spPr/>
      <dgm:t>
        <a:bodyPr/>
        <a:lstStyle/>
        <a:p>
          <a:endParaRPr lang="ru-RU"/>
        </a:p>
      </dgm:t>
    </dgm:pt>
    <dgm:pt modelId="{935627A2-BE90-4E56-B674-1439F2637279}" type="pres">
      <dgm:prSet presAssocID="{949EAD5C-F4F3-452C-8C3B-E2993921B5CD}" presName="root2" presStyleCnt="0"/>
      <dgm:spPr/>
    </dgm:pt>
    <dgm:pt modelId="{4CAE1657-6485-43A0-A227-D515D5CAC1CB}" type="pres">
      <dgm:prSet presAssocID="{949EAD5C-F4F3-452C-8C3B-E2993921B5CD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37C46D6-AA8C-4F9F-AC37-692085CA8243}" type="pres">
      <dgm:prSet presAssocID="{949EAD5C-F4F3-452C-8C3B-E2993921B5CD}" presName="level3hierChild" presStyleCnt="0"/>
      <dgm:spPr/>
    </dgm:pt>
    <dgm:pt modelId="{F6E98CAD-DC52-4478-8447-D2665B44AE3F}" type="pres">
      <dgm:prSet presAssocID="{4E95BC5F-2DD5-43D9-876B-EAACC13E1E87}" presName="conn2-1" presStyleLbl="parChTrans1D3" presStyleIdx="2" presStyleCnt="3"/>
      <dgm:spPr/>
      <dgm:t>
        <a:bodyPr/>
        <a:lstStyle/>
        <a:p>
          <a:endParaRPr lang="ru-RU"/>
        </a:p>
      </dgm:t>
    </dgm:pt>
    <dgm:pt modelId="{EEBDDCE5-AFF8-41EC-8334-2F6B83DB8919}" type="pres">
      <dgm:prSet presAssocID="{4E95BC5F-2DD5-43D9-876B-EAACC13E1E87}" presName="connTx" presStyleLbl="parChTrans1D3" presStyleIdx="2" presStyleCnt="3"/>
      <dgm:spPr/>
      <dgm:t>
        <a:bodyPr/>
        <a:lstStyle/>
        <a:p>
          <a:endParaRPr lang="ru-RU"/>
        </a:p>
      </dgm:t>
    </dgm:pt>
    <dgm:pt modelId="{1B739F96-4191-4765-A1E4-B602A4317D3F}" type="pres">
      <dgm:prSet presAssocID="{61D2F320-4BE1-4C36-AD9B-C4D8FB835588}" presName="root2" presStyleCnt="0"/>
      <dgm:spPr/>
    </dgm:pt>
    <dgm:pt modelId="{C56C06C2-9AA5-4131-8C34-7FB694AB0EB3}" type="pres">
      <dgm:prSet presAssocID="{61D2F320-4BE1-4C36-AD9B-C4D8FB835588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8C35FC1-0779-4402-85AE-5F56E35BA67C}" type="pres">
      <dgm:prSet presAssocID="{61D2F320-4BE1-4C36-AD9B-C4D8FB835588}" presName="level3hierChild" presStyleCnt="0"/>
      <dgm:spPr/>
    </dgm:pt>
  </dgm:ptLst>
  <dgm:cxnLst>
    <dgm:cxn modelId="{299A7B37-B4B0-4589-B4B3-3819356C0857}" type="presOf" srcId="{A9D7A7C7-8BDF-4C27-9CED-631EEA4368D6}" destId="{0CEF4D8F-B3BF-4668-9DBA-C22F53CE7384}" srcOrd="1" destOrd="0" presId="urn:microsoft.com/office/officeart/2005/8/layout/hierarchy2"/>
    <dgm:cxn modelId="{8E8DB3F8-7643-49DC-A61F-C73DDC9BCF38}" srcId="{C59A4A1C-3671-4AB2-9E2C-A6CC6FCC012A}" destId="{FD10F239-7A78-42B0-88FC-67C97CEC8CCD}" srcOrd="0" destOrd="0" parTransId="{4558B8DA-DA6B-4AE0-BCE3-A37899F2D941}" sibTransId="{32E7A0AB-2514-4355-B1D6-C6AA4CD0F720}"/>
    <dgm:cxn modelId="{A1DD4DBB-6DF3-4C40-8107-11E9FDBA31B0}" type="presOf" srcId="{4558B8DA-DA6B-4AE0-BCE3-A37899F2D941}" destId="{B54502EF-6C80-41D7-97D3-D95831B250FF}" srcOrd="1" destOrd="0" presId="urn:microsoft.com/office/officeart/2005/8/layout/hierarchy2"/>
    <dgm:cxn modelId="{EFBBB195-FD8F-4A24-BF18-278E0F11BFF4}" type="presOf" srcId="{4558B8DA-DA6B-4AE0-BCE3-A37899F2D941}" destId="{5F9DB791-D011-451B-9C38-D8FD6D32A5C1}" srcOrd="0" destOrd="0" presId="urn:microsoft.com/office/officeart/2005/8/layout/hierarchy2"/>
    <dgm:cxn modelId="{E66358DA-6A41-4C7E-8650-583F1A04ED9D}" srcId="{C59A4A1C-3671-4AB2-9E2C-A6CC6FCC012A}" destId="{949EAD5C-F4F3-452C-8C3B-E2993921B5CD}" srcOrd="1" destOrd="0" parTransId="{E03214B3-2D78-4966-BD18-EBFF5491EAC9}" sibTransId="{3BCAF494-014F-41C6-96DF-38B2B72619D2}"/>
    <dgm:cxn modelId="{EF60F436-47CB-40B4-A191-2F322C072893}" srcId="{949EAD5C-F4F3-452C-8C3B-E2993921B5CD}" destId="{61D2F320-4BE1-4C36-AD9B-C4D8FB835588}" srcOrd="0" destOrd="0" parTransId="{4E95BC5F-2DD5-43D9-876B-EAACC13E1E87}" sibTransId="{E4857424-176E-4F05-9FB8-CFEB72CE2A3E}"/>
    <dgm:cxn modelId="{C024DEB6-3886-40BD-A4EC-C27C481BC86A}" type="presOf" srcId="{A9D7A7C7-8BDF-4C27-9CED-631EEA4368D6}" destId="{05BD8542-6BE8-4151-B8E6-13F3030F21BC}" srcOrd="0" destOrd="0" presId="urn:microsoft.com/office/officeart/2005/8/layout/hierarchy2"/>
    <dgm:cxn modelId="{A165AE05-9480-46C8-9BE7-AF4B47C300EC}" type="presOf" srcId="{1C25858F-1564-40F7-A1E1-0D4FE6A7F563}" destId="{C198A9E0-F35F-4526-95E7-EAC91247DCE3}" srcOrd="0" destOrd="0" presId="urn:microsoft.com/office/officeart/2005/8/layout/hierarchy2"/>
    <dgm:cxn modelId="{DBD11A2C-1C8C-4DB1-B57F-18D059AA2801}" type="presOf" srcId="{61D2F320-4BE1-4C36-AD9B-C4D8FB835588}" destId="{C56C06C2-9AA5-4131-8C34-7FB694AB0EB3}" srcOrd="0" destOrd="0" presId="urn:microsoft.com/office/officeart/2005/8/layout/hierarchy2"/>
    <dgm:cxn modelId="{78C94B7D-ED57-41A3-B6DF-42F917978AA5}" srcId="{FD10F239-7A78-42B0-88FC-67C97CEC8CCD}" destId="{1C25858F-1564-40F7-A1E1-0D4FE6A7F563}" srcOrd="1" destOrd="0" parTransId="{C7BA23AD-6038-43C2-90C0-C766E4B9BEF2}" sibTransId="{646F0B5F-5DE1-41EA-A712-2AE4F35AB428}"/>
    <dgm:cxn modelId="{5B337CE3-46FA-4794-AF10-DF551AF9C120}" type="presOf" srcId="{4E95BC5F-2DD5-43D9-876B-EAACC13E1E87}" destId="{EEBDDCE5-AFF8-41EC-8334-2F6B83DB8919}" srcOrd="1" destOrd="0" presId="urn:microsoft.com/office/officeart/2005/8/layout/hierarchy2"/>
    <dgm:cxn modelId="{4F5407E7-583E-47AA-B1EE-8E4C9B779AAB}" type="presOf" srcId="{949EAD5C-F4F3-452C-8C3B-E2993921B5CD}" destId="{4CAE1657-6485-43A0-A227-D515D5CAC1CB}" srcOrd="0" destOrd="0" presId="urn:microsoft.com/office/officeart/2005/8/layout/hierarchy2"/>
    <dgm:cxn modelId="{0FABBA8C-5E5A-406F-84B9-BD1C8D5F67A8}" type="presOf" srcId="{C7BA23AD-6038-43C2-90C0-C766E4B9BEF2}" destId="{17A0ED0D-1E6B-4DAD-AABF-B7AA09D3D746}" srcOrd="1" destOrd="0" presId="urn:microsoft.com/office/officeart/2005/8/layout/hierarchy2"/>
    <dgm:cxn modelId="{6311D7A4-6B0F-4CF1-98D1-083C03C1B088}" srcId="{FD10F239-7A78-42B0-88FC-67C97CEC8CCD}" destId="{3C5BE7D4-CC22-4500-83BC-3BB230035042}" srcOrd="0" destOrd="0" parTransId="{A9D7A7C7-8BDF-4C27-9CED-631EEA4368D6}" sibTransId="{33E54048-AB5A-4947-A50C-BD18738FD1A4}"/>
    <dgm:cxn modelId="{26DF8BBB-78B6-406F-8CDF-5A4F1B94DC04}" srcId="{8496C79E-A365-4CE2-973B-D518941934BA}" destId="{C59A4A1C-3671-4AB2-9E2C-A6CC6FCC012A}" srcOrd="0" destOrd="0" parTransId="{41705100-778F-4962-AA72-69DC8DC273DD}" sibTransId="{8DF9A12B-2247-4A7D-B315-652367062174}"/>
    <dgm:cxn modelId="{EEBE5BD0-64DD-41AE-AE58-690FB1D31E4F}" type="presOf" srcId="{C7BA23AD-6038-43C2-90C0-C766E4B9BEF2}" destId="{9B9BBA9B-D5FA-4B58-AAED-DD53C66BC6DD}" srcOrd="0" destOrd="0" presId="urn:microsoft.com/office/officeart/2005/8/layout/hierarchy2"/>
    <dgm:cxn modelId="{7AF21647-5856-4438-934C-5FDF9288D17A}" type="presOf" srcId="{E03214B3-2D78-4966-BD18-EBFF5491EAC9}" destId="{6DD9A0B3-C68D-4BD7-88C0-D3A0AFCDE62F}" srcOrd="0" destOrd="0" presId="urn:microsoft.com/office/officeart/2005/8/layout/hierarchy2"/>
    <dgm:cxn modelId="{AF8B436C-D474-47A2-86B7-EAFF64AFE745}" type="presOf" srcId="{E03214B3-2D78-4966-BD18-EBFF5491EAC9}" destId="{19A7B5CB-2DA4-46B8-BFBE-2B249462AFA0}" srcOrd="1" destOrd="0" presId="urn:microsoft.com/office/officeart/2005/8/layout/hierarchy2"/>
    <dgm:cxn modelId="{2DF1D413-1297-4813-B919-B73E06CDAADC}" type="presOf" srcId="{FD10F239-7A78-42B0-88FC-67C97CEC8CCD}" destId="{B6800FB6-C012-45AA-AD28-49417E627F76}" srcOrd="0" destOrd="0" presId="urn:microsoft.com/office/officeart/2005/8/layout/hierarchy2"/>
    <dgm:cxn modelId="{12922B2F-90D5-4F56-8BE5-8CA067871B64}" type="presOf" srcId="{4E95BC5F-2DD5-43D9-876B-EAACC13E1E87}" destId="{F6E98CAD-DC52-4478-8447-D2665B44AE3F}" srcOrd="0" destOrd="0" presId="urn:microsoft.com/office/officeart/2005/8/layout/hierarchy2"/>
    <dgm:cxn modelId="{AD22D4AC-E1E5-423B-8772-616C3EBF2B5C}" type="presOf" srcId="{C59A4A1C-3671-4AB2-9E2C-A6CC6FCC012A}" destId="{EB42B158-046D-4AE2-B3D1-96A34B6D49F0}" srcOrd="0" destOrd="0" presId="urn:microsoft.com/office/officeart/2005/8/layout/hierarchy2"/>
    <dgm:cxn modelId="{C172D58C-91C3-403C-BEDB-9F9FF53BE1DB}" type="presOf" srcId="{3C5BE7D4-CC22-4500-83BC-3BB230035042}" destId="{E5E1C18D-8996-4383-8A5C-1224758D330A}" srcOrd="0" destOrd="0" presId="urn:microsoft.com/office/officeart/2005/8/layout/hierarchy2"/>
    <dgm:cxn modelId="{181711B4-1885-46B8-80A7-43228D0A6A11}" type="presOf" srcId="{8496C79E-A365-4CE2-973B-D518941934BA}" destId="{E0267A89-ACDC-4483-AF40-479A5AB62CB3}" srcOrd="0" destOrd="0" presId="urn:microsoft.com/office/officeart/2005/8/layout/hierarchy2"/>
    <dgm:cxn modelId="{CBEE2F3E-0022-4D7F-AA91-AB7E28ED93A4}" type="presParOf" srcId="{E0267A89-ACDC-4483-AF40-479A5AB62CB3}" destId="{06D7F54A-5DE8-46F2-97F9-1D4D93F56E9F}" srcOrd="0" destOrd="0" presId="urn:microsoft.com/office/officeart/2005/8/layout/hierarchy2"/>
    <dgm:cxn modelId="{CD22A9D7-8FBC-470D-94FC-3A5481CAEC49}" type="presParOf" srcId="{06D7F54A-5DE8-46F2-97F9-1D4D93F56E9F}" destId="{EB42B158-046D-4AE2-B3D1-96A34B6D49F0}" srcOrd="0" destOrd="0" presId="urn:microsoft.com/office/officeart/2005/8/layout/hierarchy2"/>
    <dgm:cxn modelId="{E05F2FC2-11C2-44E5-90D5-A0D4CF361E39}" type="presParOf" srcId="{06D7F54A-5DE8-46F2-97F9-1D4D93F56E9F}" destId="{9618D75C-5F3F-4961-842B-D99C11AD922B}" srcOrd="1" destOrd="0" presId="urn:microsoft.com/office/officeart/2005/8/layout/hierarchy2"/>
    <dgm:cxn modelId="{EEDA71C2-7E5D-4097-A44E-CB2C5428B3BB}" type="presParOf" srcId="{9618D75C-5F3F-4961-842B-D99C11AD922B}" destId="{5F9DB791-D011-451B-9C38-D8FD6D32A5C1}" srcOrd="0" destOrd="0" presId="urn:microsoft.com/office/officeart/2005/8/layout/hierarchy2"/>
    <dgm:cxn modelId="{1D65745E-61BC-4289-965C-5A113B211FD5}" type="presParOf" srcId="{5F9DB791-D011-451B-9C38-D8FD6D32A5C1}" destId="{B54502EF-6C80-41D7-97D3-D95831B250FF}" srcOrd="0" destOrd="0" presId="urn:microsoft.com/office/officeart/2005/8/layout/hierarchy2"/>
    <dgm:cxn modelId="{35FF1996-831F-475C-A1DB-A72504183988}" type="presParOf" srcId="{9618D75C-5F3F-4961-842B-D99C11AD922B}" destId="{381B6692-8691-465D-B2CB-C26C80479922}" srcOrd="1" destOrd="0" presId="urn:microsoft.com/office/officeart/2005/8/layout/hierarchy2"/>
    <dgm:cxn modelId="{F645CB0C-75CA-4CF5-A7A6-480C32A07BE6}" type="presParOf" srcId="{381B6692-8691-465D-B2CB-C26C80479922}" destId="{B6800FB6-C012-45AA-AD28-49417E627F76}" srcOrd="0" destOrd="0" presId="urn:microsoft.com/office/officeart/2005/8/layout/hierarchy2"/>
    <dgm:cxn modelId="{6F92606E-32BF-4DB3-B09D-4B445ED0D66B}" type="presParOf" srcId="{381B6692-8691-465D-B2CB-C26C80479922}" destId="{9049FF51-97B4-4928-BE24-0CC60A2CB486}" srcOrd="1" destOrd="0" presId="urn:microsoft.com/office/officeart/2005/8/layout/hierarchy2"/>
    <dgm:cxn modelId="{79698AB4-5DD7-42AA-B222-4013BB93CE51}" type="presParOf" srcId="{9049FF51-97B4-4928-BE24-0CC60A2CB486}" destId="{05BD8542-6BE8-4151-B8E6-13F3030F21BC}" srcOrd="0" destOrd="0" presId="urn:microsoft.com/office/officeart/2005/8/layout/hierarchy2"/>
    <dgm:cxn modelId="{A86464EA-43A1-4A2F-8ED8-7DE7FE13E489}" type="presParOf" srcId="{05BD8542-6BE8-4151-B8E6-13F3030F21BC}" destId="{0CEF4D8F-B3BF-4668-9DBA-C22F53CE7384}" srcOrd="0" destOrd="0" presId="urn:microsoft.com/office/officeart/2005/8/layout/hierarchy2"/>
    <dgm:cxn modelId="{6D10A38A-1EE3-4AF3-B97C-9096EAF9B0EE}" type="presParOf" srcId="{9049FF51-97B4-4928-BE24-0CC60A2CB486}" destId="{30BC91EA-E19D-408D-879C-CA9DA7C8DDA5}" srcOrd="1" destOrd="0" presId="urn:microsoft.com/office/officeart/2005/8/layout/hierarchy2"/>
    <dgm:cxn modelId="{854691BA-409D-49C2-8FE5-D9096F419EA6}" type="presParOf" srcId="{30BC91EA-E19D-408D-879C-CA9DA7C8DDA5}" destId="{E5E1C18D-8996-4383-8A5C-1224758D330A}" srcOrd="0" destOrd="0" presId="urn:microsoft.com/office/officeart/2005/8/layout/hierarchy2"/>
    <dgm:cxn modelId="{7EC398EC-0C14-4123-BA44-AA754FDE8B98}" type="presParOf" srcId="{30BC91EA-E19D-408D-879C-CA9DA7C8DDA5}" destId="{5898F764-25E1-48C2-86A0-AA3ADFBE881E}" srcOrd="1" destOrd="0" presId="urn:microsoft.com/office/officeart/2005/8/layout/hierarchy2"/>
    <dgm:cxn modelId="{C0E7C28D-C7BB-4D39-83A5-E75780321D34}" type="presParOf" srcId="{9049FF51-97B4-4928-BE24-0CC60A2CB486}" destId="{9B9BBA9B-D5FA-4B58-AAED-DD53C66BC6DD}" srcOrd="2" destOrd="0" presId="urn:microsoft.com/office/officeart/2005/8/layout/hierarchy2"/>
    <dgm:cxn modelId="{9489E446-7AA7-46EC-A13B-51F63898BBBD}" type="presParOf" srcId="{9B9BBA9B-D5FA-4B58-AAED-DD53C66BC6DD}" destId="{17A0ED0D-1E6B-4DAD-AABF-B7AA09D3D746}" srcOrd="0" destOrd="0" presId="urn:microsoft.com/office/officeart/2005/8/layout/hierarchy2"/>
    <dgm:cxn modelId="{4992777C-A583-40A8-A2ED-7A938E58DF2E}" type="presParOf" srcId="{9049FF51-97B4-4928-BE24-0CC60A2CB486}" destId="{FF6AE1FA-4FA0-4315-A6BB-652887067682}" srcOrd="3" destOrd="0" presId="urn:microsoft.com/office/officeart/2005/8/layout/hierarchy2"/>
    <dgm:cxn modelId="{5E88A5E6-D863-4BDF-BE6B-6225C5C7B1ED}" type="presParOf" srcId="{FF6AE1FA-4FA0-4315-A6BB-652887067682}" destId="{C198A9E0-F35F-4526-95E7-EAC91247DCE3}" srcOrd="0" destOrd="0" presId="urn:microsoft.com/office/officeart/2005/8/layout/hierarchy2"/>
    <dgm:cxn modelId="{D222F3ED-070F-4459-B76C-6A3482AF5C2C}" type="presParOf" srcId="{FF6AE1FA-4FA0-4315-A6BB-652887067682}" destId="{C00593FD-DFF5-4325-BF59-D326BDCCB6AB}" srcOrd="1" destOrd="0" presId="urn:microsoft.com/office/officeart/2005/8/layout/hierarchy2"/>
    <dgm:cxn modelId="{62042FCB-055B-4BBC-9D46-F07963628261}" type="presParOf" srcId="{9618D75C-5F3F-4961-842B-D99C11AD922B}" destId="{6DD9A0B3-C68D-4BD7-88C0-D3A0AFCDE62F}" srcOrd="2" destOrd="0" presId="urn:microsoft.com/office/officeart/2005/8/layout/hierarchy2"/>
    <dgm:cxn modelId="{575BC6A5-EC30-4702-BC82-3EDFF85FFEE2}" type="presParOf" srcId="{6DD9A0B3-C68D-4BD7-88C0-D3A0AFCDE62F}" destId="{19A7B5CB-2DA4-46B8-BFBE-2B249462AFA0}" srcOrd="0" destOrd="0" presId="urn:microsoft.com/office/officeart/2005/8/layout/hierarchy2"/>
    <dgm:cxn modelId="{1843193C-86BF-47B6-B614-4779804B67F3}" type="presParOf" srcId="{9618D75C-5F3F-4961-842B-D99C11AD922B}" destId="{935627A2-BE90-4E56-B674-1439F2637279}" srcOrd="3" destOrd="0" presId="urn:microsoft.com/office/officeart/2005/8/layout/hierarchy2"/>
    <dgm:cxn modelId="{EC84817C-3F99-46C8-9831-0B8DE83A5C9C}" type="presParOf" srcId="{935627A2-BE90-4E56-B674-1439F2637279}" destId="{4CAE1657-6485-43A0-A227-D515D5CAC1CB}" srcOrd="0" destOrd="0" presId="urn:microsoft.com/office/officeart/2005/8/layout/hierarchy2"/>
    <dgm:cxn modelId="{907AC360-5FB3-4B6C-A2C4-91282C1082BE}" type="presParOf" srcId="{935627A2-BE90-4E56-B674-1439F2637279}" destId="{137C46D6-AA8C-4F9F-AC37-692085CA8243}" srcOrd="1" destOrd="0" presId="urn:microsoft.com/office/officeart/2005/8/layout/hierarchy2"/>
    <dgm:cxn modelId="{791CEEA6-8C89-4604-A339-BDB118462067}" type="presParOf" srcId="{137C46D6-AA8C-4F9F-AC37-692085CA8243}" destId="{F6E98CAD-DC52-4478-8447-D2665B44AE3F}" srcOrd="0" destOrd="0" presId="urn:microsoft.com/office/officeart/2005/8/layout/hierarchy2"/>
    <dgm:cxn modelId="{CC126E5A-DA8C-42A8-859A-7405DD7D66AB}" type="presParOf" srcId="{F6E98CAD-DC52-4478-8447-D2665B44AE3F}" destId="{EEBDDCE5-AFF8-41EC-8334-2F6B83DB8919}" srcOrd="0" destOrd="0" presId="urn:microsoft.com/office/officeart/2005/8/layout/hierarchy2"/>
    <dgm:cxn modelId="{F6389C23-0D8F-4764-BC96-97329DB84BB2}" type="presParOf" srcId="{137C46D6-AA8C-4F9F-AC37-692085CA8243}" destId="{1B739F96-4191-4765-A1E4-B602A4317D3F}" srcOrd="1" destOrd="0" presId="urn:microsoft.com/office/officeart/2005/8/layout/hierarchy2"/>
    <dgm:cxn modelId="{99A493D7-5F2B-407C-B1DB-448D8266C3A2}" type="presParOf" srcId="{1B739F96-4191-4765-A1E4-B602A4317D3F}" destId="{C56C06C2-9AA5-4131-8C34-7FB694AB0EB3}" srcOrd="0" destOrd="0" presId="urn:microsoft.com/office/officeart/2005/8/layout/hierarchy2"/>
    <dgm:cxn modelId="{97A2EE7A-0503-4FEB-BC46-D16EAF92D895}" type="presParOf" srcId="{1B739F96-4191-4765-A1E4-B602A4317D3F}" destId="{38C35FC1-0779-4402-85AE-5F56E35BA67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FFBF8B4-A06D-4875-8404-1CC0190953F1}" type="doc">
      <dgm:prSet loTypeId="urn:microsoft.com/office/officeart/2005/8/layout/pyramid4" loCatId="relationship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A437CCBE-4C7F-4A2F-AC8F-65E48F7AD122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Голос (</a:t>
          </a:r>
          <a:r>
            <a:rPr lang="ru-RU" sz="1400" dirty="0" err="1" smtClean="0">
              <a:solidFill>
                <a:schemeClr val="tx1"/>
              </a:solidFill>
            </a:rPr>
            <a:t>темп,громкость,выразительность</a:t>
          </a:r>
          <a:endParaRPr lang="ru-RU" sz="1400" dirty="0">
            <a:solidFill>
              <a:schemeClr val="tx1"/>
            </a:solidFill>
          </a:endParaRPr>
        </a:p>
      </dgm:t>
    </dgm:pt>
    <dgm:pt modelId="{62CE9CA3-C37D-4A29-B722-D911D2DF916F}" type="parTrans" cxnId="{54231811-255A-487C-8774-6648FE5F5D89}">
      <dgm:prSet/>
      <dgm:spPr/>
      <dgm:t>
        <a:bodyPr/>
        <a:lstStyle/>
        <a:p>
          <a:endParaRPr lang="ru-RU"/>
        </a:p>
      </dgm:t>
    </dgm:pt>
    <dgm:pt modelId="{F2A674C8-7891-4984-ADFB-457A0B35060C}" type="sibTrans" cxnId="{54231811-255A-487C-8774-6648FE5F5D89}">
      <dgm:prSet/>
      <dgm:spPr/>
      <dgm:t>
        <a:bodyPr/>
        <a:lstStyle/>
        <a:p>
          <a:endParaRPr lang="ru-RU"/>
        </a:p>
      </dgm:t>
    </dgm:pt>
    <dgm:pt modelId="{146EAC5D-3D09-4855-94A0-05AEE5CA6A12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пластика</a:t>
          </a:r>
          <a:endParaRPr lang="ru-RU" sz="1400" dirty="0">
            <a:solidFill>
              <a:schemeClr val="tx1"/>
            </a:solidFill>
          </a:endParaRPr>
        </a:p>
      </dgm:t>
    </dgm:pt>
    <dgm:pt modelId="{5B83944C-141E-448F-897C-A0D2F3129829}" type="parTrans" cxnId="{CA41596D-9B12-43B5-A65F-BB9057926672}">
      <dgm:prSet/>
      <dgm:spPr/>
      <dgm:t>
        <a:bodyPr/>
        <a:lstStyle/>
        <a:p>
          <a:endParaRPr lang="ru-RU"/>
        </a:p>
      </dgm:t>
    </dgm:pt>
    <dgm:pt modelId="{10208B28-7443-401C-A662-A8F3D091010D}" type="sibTrans" cxnId="{CA41596D-9B12-43B5-A65F-BB9057926672}">
      <dgm:prSet/>
      <dgm:spPr/>
      <dgm:t>
        <a:bodyPr/>
        <a:lstStyle/>
        <a:p>
          <a:endParaRPr lang="ru-RU"/>
        </a:p>
      </dgm:t>
    </dgm:pt>
    <dgm:pt modelId="{1C951CF4-D9CB-4FA3-AE52-DD21CACD6465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мимика</a:t>
          </a:r>
          <a:endParaRPr lang="ru-RU" sz="1400" dirty="0">
            <a:solidFill>
              <a:schemeClr val="tx1"/>
            </a:solidFill>
          </a:endParaRPr>
        </a:p>
      </dgm:t>
    </dgm:pt>
    <dgm:pt modelId="{0C5E26D4-B86C-4278-86C5-90F7B447661C}" type="parTrans" cxnId="{0FE79931-FBE1-4D08-AF56-F672EF65AB9E}">
      <dgm:prSet/>
      <dgm:spPr/>
      <dgm:t>
        <a:bodyPr/>
        <a:lstStyle/>
        <a:p>
          <a:endParaRPr lang="ru-RU"/>
        </a:p>
      </dgm:t>
    </dgm:pt>
    <dgm:pt modelId="{50CACF49-DB60-4826-8A7E-CCD134E40012}" type="sibTrans" cxnId="{0FE79931-FBE1-4D08-AF56-F672EF65AB9E}">
      <dgm:prSet/>
      <dgm:spPr/>
      <dgm:t>
        <a:bodyPr/>
        <a:lstStyle/>
        <a:p>
          <a:endParaRPr lang="ru-RU"/>
        </a:p>
      </dgm:t>
    </dgm:pt>
    <dgm:pt modelId="{8A1FEA4D-1FBE-46B2-ABB3-1405CA832FA5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жесты</a:t>
          </a:r>
          <a:endParaRPr lang="ru-RU" sz="1400" dirty="0">
            <a:solidFill>
              <a:schemeClr val="tx1"/>
            </a:solidFill>
          </a:endParaRPr>
        </a:p>
      </dgm:t>
    </dgm:pt>
    <dgm:pt modelId="{3C5D0A65-212E-4D70-8F42-D69C28B7C5F8}" type="parTrans" cxnId="{4336D02E-4575-4C4C-BB96-9A7A5C6F70C2}">
      <dgm:prSet/>
      <dgm:spPr/>
      <dgm:t>
        <a:bodyPr/>
        <a:lstStyle/>
        <a:p>
          <a:endParaRPr lang="ru-RU"/>
        </a:p>
      </dgm:t>
    </dgm:pt>
    <dgm:pt modelId="{FAA6C536-4F26-43DA-85A5-B14E9CBF5EB5}" type="sibTrans" cxnId="{4336D02E-4575-4C4C-BB96-9A7A5C6F70C2}">
      <dgm:prSet/>
      <dgm:spPr/>
      <dgm:t>
        <a:bodyPr/>
        <a:lstStyle/>
        <a:p>
          <a:endParaRPr lang="ru-RU"/>
        </a:p>
      </dgm:t>
    </dgm:pt>
    <dgm:pt modelId="{5083236F-6D32-4F2F-902A-DEA912BB5BB3}" type="pres">
      <dgm:prSet presAssocID="{CFFBF8B4-A06D-4875-8404-1CC0190953F1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DF44106-F2E1-4BA7-95ED-B878DCB089EB}" type="pres">
      <dgm:prSet presAssocID="{CFFBF8B4-A06D-4875-8404-1CC0190953F1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0F917A-A9F1-4C76-B03B-6E6B391E871B}" type="pres">
      <dgm:prSet presAssocID="{CFFBF8B4-A06D-4875-8404-1CC0190953F1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87DA1C-C17F-4D75-A589-D1CE5491B662}" type="pres">
      <dgm:prSet presAssocID="{CFFBF8B4-A06D-4875-8404-1CC0190953F1}" presName="triangle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39F498-21F0-4D0D-8B76-E97BFE87B226}" type="pres">
      <dgm:prSet presAssocID="{CFFBF8B4-A06D-4875-8404-1CC0190953F1}" presName="triangle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FE79931-FBE1-4D08-AF56-F672EF65AB9E}" srcId="{CFFBF8B4-A06D-4875-8404-1CC0190953F1}" destId="{1C951CF4-D9CB-4FA3-AE52-DD21CACD6465}" srcOrd="2" destOrd="0" parTransId="{0C5E26D4-B86C-4278-86C5-90F7B447661C}" sibTransId="{50CACF49-DB60-4826-8A7E-CCD134E40012}"/>
    <dgm:cxn modelId="{46C266F6-F886-4683-A64F-B58D556F6E44}" type="presOf" srcId="{146EAC5D-3D09-4855-94A0-05AEE5CA6A12}" destId="{390F917A-A9F1-4C76-B03B-6E6B391E871B}" srcOrd="0" destOrd="0" presId="urn:microsoft.com/office/officeart/2005/8/layout/pyramid4"/>
    <dgm:cxn modelId="{54231811-255A-487C-8774-6648FE5F5D89}" srcId="{CFFBF8B4-A06D-4875-8404-1CC0190953F1}" destId="{A437CCBE-4C7F-4A2F-AC8F-65E48F7AD122}" srcOrd="0" destOrd="0" parTransId="{62CE9CA3-C37D-4A29-B722-D911D2DF916F}" sibTransId="{F2A674C8-7891-4984-ADFB-457A0B35060C}"/>
    <dgm:cxn modelId="{C47E2589-0F08-4285-8C7F-9CC0DAD487C2}" type="presOf" srcId="{CFFBF8B4-A06D-4875-8404-1CC0190953F1}" destId="{5083236F-6D32-4F2F-902A-DEA912BB5BB3}" srcOrd="0" destOrd="0" presId="urn:microsoft.com/office/officeart/2005/8/layout/pyramid4"/>
    <dgm:cxn modelId="{C0F6F683-9624-4667-AB72-09D5131D8A41}" type="presOf" srcId="{1C951CF4-D9CB-4FA3-AE52-DD21CACD6465}" destId="{3787DA1C-C17F-4D75-A589-D1CE5491B662}" srcOrd="0" destOrd="0" presId="urn:microsoft.com/office/officeart/2005/8/layout/pyramid4"/>
    <dgm:cxn modelId="{9FABE37F-EE9E-49FA-98B0-CB6E88D28E3A}" type="presOf" srcId="{A437CCBE-4C7F-4A2F-AC8F-65E48F7AD122}" destId="{1DF44106-F2E1-4BA7-95ED-B878DCB089EB}" srcOrd="0" destOrd="0" presId="urn:microsoft.com/office/officeart/2005/8/layout/pyramid4"/>
    <dgm:cxn modelId="{4B19E0F8-A1A7-41A6-B0BD-5070A14A22BC}" type="presOf" srcId="{8A1FEA4D-1FBE-46B2-ABB3-1405CA832FA5}" destId="{7D39F498-21F0-4D0D-8B76-E97BFE87B226}" srcOrd="0" destOrd="0" presId="urn:microsoft.com/office/officeart/2005/8/layout/pyramid4"/>
    <dgm:cxn modelId="{4336D02E-4575-4C4C-BB96-9A7A5C6F70C2}" srcId="{CFFBF8B4-A06D-4875-8404-1CC0190953F1}" destId="{8A1FEA4D-1FBE-46B2-ABB3-1405CA832FA5}" srcOrd="3" destOrd="0" parTransId="{3C5D0A65-212E-4D70-8F42-D69C28B7C5F8}" sibTransId="{FAA6C536-4F26-43DA-85A5-B14E9CBF5EB5}"/>
    <dgm:cxn modelId="{CA41596D-9B12-43B5-A65F-BB9057926672}" srcId="{CFFBF8B4-A06D-4875-8404-1CC0190953F1}" destId="{146EAC5D-3D09-4855-94A0-05AEE5CA6A12}" srcOrd="1" destOrd="0" parTransId="{5B83944C-141E-448F-897C-A0D2F3129829}" sibTransId="{10208B28-7443-401C-A662-A8F3D091010D}"/>
    <dgm:cxn modelId="{A2D11003-1EAF-478B-A8E9-5AB2BE85288D}" type="presParOf" srcId="{5083236F-6D32-4F2F-902A-DEA912BB5BB3}" destId="{1DF44106-F2E1-4BA7-95ED-B878DCB089EB}" srcOrd="0" destOrd="0" presId="urn:microsoft.com/office/officeart/2005/8/layout/pyramid4"/>
    <dgm:cxn modelId="{106844E6-54D8-4A7A-AEAA-A53A5FE00856}" type="presParOf" srcId="{5083236F-6D32-4F2F-902A-DEA912BB5BB3}" destId="{390F917A-A9F1-4C76-B03B-6E6B391E871B}" srcOrd="1" destOrd="0" presId="urn:microsoft.com/office/officeart/2005/8/layout/pyramid4"/>
    <dgm:cxn modelId="{B8E61F4A-87E7-43EE-8CD6-A83D4F835876}" type="presParOf" srcId="{5083236F-6D32-4F2F-902A-DEA912BB5BB3}" destId="{3787DA1C-C17F-4D75-A589-D1CE5491B662}" srcOrd="2" destOrd="0" presId="urn:microsoft.com/office/officeart/2005/8/layout/pyramid4"/>
    <dgm:cxn modelId="{FD9138C0-087A-4471-8438-EC591EEE8421}" type="presParOf" srcId="{5083236F-6D32-4F2F-902A-DEA912BB5BB3}" destId="{7D39F498-21F0-4D0D-8B76-E97BFE87B226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855BBB1-3B8B-4029-A07D-B50863FF9159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ABE5F7F8-1DF0-4AE2-B921-EF61AE80792B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Создание педагогических условий для успешного воспитания детей</a:t>
          </a:r>
          <a:endParaRPr lang="ru-RU" sz="1400" dirty="0">
            <a:solidFill>
              <a:schemeClr val="tx1"/>
            </a:solidFill>
          </a:endParaRPr>
        </a:p>
      </dgm:t>
    </dgm:pt>
    <dgm:pt modelId="{8E9ED75A-87C9-413E-AD1C-EF9B9750DB13}" type="parTrans" cxnId="{6F159460-264D-41B7-A647-0B2F2468A004}">
      <dgm:prSet/>
      <dgm:spPr/>
      <dgm:t>
        <a:bodyPr/>
        <a:lstStyle/>
        <a:p>
          <a:endParaRPr lang="ru-RU"/>
        </a:p>
      </dgm:t>
    </dgm:pt>
    <dgm:pt modelId="{F3A47066-6C19-4DF1-B6DE-5F5B5AD203C1}" type="sibTrans" cxnId="{6F159460-264D-41B7-A647-0B2F2468A004}">
      <dgm:prSet/>
      <dgm:spPr/>
      <dgm:t>
        <a:bodyPr/>
        <a:lstStyle/>
        <a:p>
          <a:endParaRPr lang="ru-RU"/>
        </a:p>
      </dgm:t>
    </dgm:pt>
    <dgm:pt modelId="{7E441C3C-FC5C-4EB2-8FC8-0B47759742F8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Обеспечение охраны жизни, укрепления здоровья детей</a:t>
          </a:r>
          <a:endParaRPr lang="ru-RU" sz="1400" dirty="0">
            <a:solidFill>
              <a:schemeClr val="tx1"/>
            </a:solidFill>
          </a:endParaRPr>
        </a:p>
      </dgm:t>
    </dgm:pt>
    <dgm:pt modelId="{24BB0989-2ABB-44C8-970D-1D6B98DC64F4}" type="parTrans" cxnId="{019ED6D4-00CC-4BA5-AD8C-40B496C3A567}">
      <dgm:prSet/>
      <dgm:spPr/>
      <dgm:t>
        <a:bodyPr/>
        <a:lstStyle/>
        <a:p>
          <a:endParaRPr lang="ru-RU"/>
        </a:p>
      </dgm:t>
    </dgm:pt>
    <dgm:pt modelId="{BA85E230-0706-459C-8D60-43E001C6C8BD}" type="sibTrans" cxnId="{019ED6D4-00CC-4BA5-AD8C-40B496C3A567}">
      <dgm:prSet/>
      <dgm:spPr/>
      <dgm:t>
        <a:bodyPr/>
        <a:lstStyle/>
        <a:p>
          <a:endParaRPr lang="ru-RU"/>
        </a:p>
      </dgm:t>
    </dgm:pt>
    <dgm:pt modelId="{80F5FB3C-EB02-4DFB-8140-B0D66208BDB4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Участвовать в педагогическом просвещении родителей</a:t>
          </a:r>
          <a:endParaRPr lang="ru-RU" sz="1400" dirty="0">
            <a:solidFill>
              <a:schemeClr val="tx1"/>
            </a:solidFill>
          </a:endParaRPr>
        </a:p>
      </dgm:t>
    </dgm:pt>
    <dgm:pt modelId="{E2327037-A607-42B2-801A-C326B6CB4016}" type="parTrans" cxnId="{6857FA17-18FF-4FA2-B553-2FE4EF72E0DD}">
      <dgm:prSet/>
      <dgm:spPr/>
      <dgm:t>
        <a:bodyPr/>
        <a:lstStyle/>
        <a:p>
          <a:endParaRPr lang="ru-RU"/>
        </a:p>
      </dgm:t>
    </dgm:pt>
    <dgm:pt modelId="{74F054C6-AFDA-406C-A2C5-3FAB755AC0EE}" type="sibTrans" cxnId="{6857FA17-18FF-4FA2-B553-2FE4EF72E0DD}">
      <dgm:prSet/>
      <dgm:spPr/>
      <dgm:t>
        <a:bodyPr/>
        <a:lstStyle/>
        <a:p>
          <a:endParaRPr lang="ru-RU"/>
        </a:p>
      </dgm:t>
    </dgm:pt>
    <dgm:pt modelId="{4F1B9E4F-BEBC-444F-94EC-BF1656D025DC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Регулировать и согласовывать воспитательные воздействия семьи и дошкольного учреждения</a:t>
          </a:r>
          <a:endParaRPr lang="ru-RU" sz="1400" dirty="0">
            <a:solidFill>
              <a:schemeClr val="tx1"/>
            </a:solidFill>
          </a:endParaRPr>
        </a:p>
      </dgm:t>
    </dgm:pt>
    <dgm:pt modelId="{8AC4F064-59EE-4E92-AB7A-9A8FB58EC4CD}" type="parTrans" cxnId="{23C3EACA-0CF4-4DD5-AA10-441B07201900}">
      <dgm:prSet/>
      <dgm:spPr/>
      <dgm:t>
        <a:bodyPr/>
        <a:lstStyle/>
        <a:p>
          <a:endParaRPr lang="ru-RU"/>
        </a:p>
      </dgm:t>
    </dgm:pt>
    <dgm:pt modelId="{4E9F27E5-1B44-4A5F-8402-B62ECE6506EC}" type="sibTrans" cxnId="{23C3EACA-0CF4-4DD5-AA10-441B07201900}">
      <dgm:prSet/>
      <dgm:spPr/>
      <dgm:t>
        <a:bodyPr/>
        <a:lstStyle/>
        <a:p>
          <a:endParaRPr lang="ru-RU"/>
        </a:p>
      </dgm:t>
    </dgm:pt>
    <dgm:pt modelId="{4F863EBC-2DFC-47EA-BAD7-7A4BF04F8FA7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Рост профессионального мастерства</a:t>
          </a:r>
          <a:endParaRPr lang="ru-RU" sz="1400" dirty="0">
            <a:solidFill>
              <a:schemeClr val="tx1"/>
            </a:solidFill>
          </a:endParaRPr>
        </a:p>
      </dgm:t>
    </dgm:pt>
    <dgm:pt modelId="{EDF0261D-CD34-48D7-8335-E6E05CCA0D41}" type="parTrans" cxnId="{B5E2BE16-726A-4E88-A182-98580006F293}">
      <dgm:prSet/>
      <dgm:spPr/>
      <dgm:t>
        <a:bodyPr/>
        <a:lstStyle/>
        <a:p>
          <a:endParaRPr lang="ru-RU"/>
        </a:p>
      </dgm:t>
    </dgm:pt>
    <dgm:pt modelId="{C703715A-B6EF-4190-B69D-D8E4A7BD6AEA}" type="sibTrans" cxnId="{B5E2BE16-726A-4E88-A182-98580006F293}">
      <dgm:prSet/>
      <dgm:spPr/>
      <dgm:t>
        <a:bodyPr/>
        <a:lstStyle/>
        <a:p>
          <a:endParaRPr lang="ru-RU"/>
        </a:p>
      </dgm:t>
    </dgm:pt>
    <dgm:pt modelId="{42866954-3883-49A3-A057-0B879DFCA9CC}" type="pres">
      <dgm:prSet presAssocID="{3855BBB1-3B8B-4029-A07D-B50863FF915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6496263-CDD9-43C9-80DC-1694C3552D37}" type="pres">
      <dgm:prSet presAssocID="{ABE5F7F8-1DF0-4AE2-B921-EF61AE80792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50AA56-7FA7-45C3-BD30-C5091B739445}" type="pres">
      <dgm:prSet presAssocID="{F3A47066-6C19-4DF1-B6DE-5F5B5AD203C1}" presName="sibTrans" presStyleCnt="0"/>
      <dgm:spPr/>
    </dgm:pt>
    <dgm:pt modelId="{35818EBA-2131-49F2-84F1-3A2C31A63052}" type="pres">
      <dgm:prSet presAssocID="{7E441C3C-FC5C-4EB2-8FC8-0B47759742F8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8F4379-119E-4D12-A3C3-97FAB7BA9E6A}" type="pres">
      <dgm:prSet presAssocID="{BA85E230-0706-459C-8D60-43E001C6C8BD}" presName="sibTrans" presStyleCnt="0"/>
      <dgm:spPr/>
    </dgm:pt>
    <dgm:pt modelId="{04970551-A0FA-4166-9743-260F305FA9CE}" type="pres">
      <dgm:prSet presAssocID="{80F5FB3C-EB02-4DFB-8140-B0D66208BDB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3291F9-1E97-424E-BA67-815BF009A94F}" type="pres">
      <dgm:prSet presAssocID="{74F054C6-AFDA-406C-A2C5-3FAB755AC0EE}" presName="sibTrans" presStyleCnt="0"/>
      <dgm:spPr/>
    </dgm:pt>
    <dgm:pt modelId="{3411920B-A94A-43AD-B6CD-5575D355878D}" type="pres">
      <dgm:prSet presAssocID="{4F1B9E4F-BEBC-444F-94EC-BF1656D025DC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57EA5F-E8CA-4AA8-9123-E4BC46A81EA9}" type="pres">
      <dgm:prSet presAssocID="{4E9F27E5-1B44-4A5F-8402-B62ECE6506EC}" presName="sibTrans" presStyleCnt="0"/>
      <dgm:spPr/>
    </dgm:pt>
    <dgm:pt modelId="{56562F3E-A51D-47C2-9A75-525D44E90B83}" type="pres">
      <dgm:prSet presAssocID="{4F863EBC-2DFC-47EA-BAD7-7A4BF04F8FA7}" presName="node" presStyleLbl="node1" presStyleIdx="4" presStyleCnt="5" custLinFactNeighborX="6268" custLinFactNeighborY="29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F159460-264D-41B7-A647-0B2F2468A004}" srcId="{3855BBB1-3B8B-4029-A07D-B50863FF9159}" destId="{ABE5F7F8-1DF0-4AE2-B921-EF61AE80792B}" srcOrd="0" destOrd="0" parTransId="{8E9ED75A-87C9-413E-AD1C-EF9B9750DB13}" sibTransId="{F3A47066-6C19-4DF1-B6DE-5F5B5AD203C1}"/>
    <dgm:cxn modelId="{77F3EEEA-0A15-489F-9C7C-8C78A7664E31}" type="presOf" srcId="{80F5FB3C-EB02-4DFB-8140-B0D66208BDB4}" destId="{04970551-A0FA-4166-9743-260F305FA9CE}" srcOrd="0" destOrd="0" presId="urn:microsoft.com/office/officeart/2005/8/layout/default"/>
    <dgm:cxn modelId="{019ED6D4-00CC-4BA5-AD8C-40B496C3A567}" srcId="{3855BBB1-3B8B-4029-A07D-B50863FF9159}" destId="{7E441C3C-FC5C-4EB2-8FC8-0B47759742F8}" srcOrd="1" destOrd="0" parTransId="{24BB0989-2ABB-44C8-970D-1D6B98DC64F4}" sibTransId="{BA85E230-0706-459C-8D60-43E001C6C8BD}"/>
    <dgm:cxn modelId="{DAE60737-B353-4B76-9026-BA22E678CF0D}" type="presOf" srcId="{4F1B9E4F-BEBC-444F-94EC-BF1656D025DC}" destId="{3411920B-A94A-43AD-B6CD-5575D355878D}" srcOrd="0" destOrd="0" presId="urn:microsoft.com/office/officeart/2005/8/layout/default"/>
    <dgm:cxn modelId="{5F9D7D2F-132D-45FA-80DE-21989113952C}" type="presOf" srcId="{3855BBB1-3B8B-4029-A07D-B50863FF9159}" destId="{42866954-3883-49A3-A057-0B879DFCA9CC}" srcOrd="0" destOrd="0" presId="urn:microsoft.com/office/officeart/2005/8/layout/default"/>
    <dgm:cxn modelId="{7FFF958A-FCC9-4C98-A500-4C2247EDEC8A}" type="presOf" srcId="{7E441C3C-FC5C-4EB2-8FC8-0B47759742F8}" destId="{35818EBA-2131-49F2-84F1-3A2C31A63052}" srcOrd="0" destOrd="0" presId="urn:microsoft.com/office/officeart/2005/8/layout/default"/>
    <dgm:cxn modelId="{B5E2BE16-726A-4E88-A182-98580006F293}" srcId="{3855BBB1-3B8B-4029-A07D-B50863FF9159}" destId="{4F863EBC-2DFC-47EA-BAD7-7A4BF04F8FA7}" srcOrd="4" destOrd="0" parTransId="{EDF0261D-CD34-48D7-8335-E6E05CCA0D41}" sibTransId="{C703715A-B6EF-4190-B69D-D8E4A7BD6AEA}"/>
    <dgm:cxn modelId="{23C3EACA-0CF4-4DD5-AA10-441B07201900}" srcId="{3855BBB1-3B8B-4029-A07D-B50863FF9159}" destId="{4F1B9E4F-BEBC-444F-94EC-BF1656D025DC}" srcOrd="3" destOrd="0" parTransId="{8AC4F064-59EE-4E92-AB7A-9A8FB58EC4CD}" sibTransId="{4E9F27E5-1B44-4A5F-8402-B62ECE6506EC}"/>
    <dgm:cxn modelId="{6857FA17-18FF-4FA2-B553-2FE4EF72E0DD}" srcId="{3855BBB1-3B8B-4029-A07D-B50863FF9159}" destId="{80F5FB3C-EB02-4DFB-8140-B0D66208BDB4}" srcOrd="2" destOrd="0" parTransId="{E2327037-A607-42B2-801A-C326B6CB4016}" sibTransId="{74F054C6-AFDA-406C-A2C5-3FAB755AC0EE}"/>
    <dgm:cxn modelId="{42CB2197-E285-4302-B8CE-3E72FB943486}" type="presOf" srcId="{4F863EBC-2DFC-47EA-BAD7-7A4BF04F8FA7}" destId="{56562F3E-A51D-47C2-9A75-525D44E90B83}" srcOrd="0" destOrd="0" presId="urn:microsoft.com/office/officeart/2005/8/layout/default"/>
    <dgm:cxn modelId="{E62FC820-D90B-436F-B4F2-763168FF2CFB}" type="presOf" srcId="{ABE5F7F8-1DF0-4AE2-B921-EF61AE80792B}" destId="{76496263-CDD9-43C9-80DC-1694C3552D37}" srcOrd="0" destOrd="0" presId="urn:microsoft.com/office/officeart/2005/8/layout/default"/>
    <dgm:cxn modelId="{9C03B8CF-A3D0-4D1F-9BE6-97C039188015}" type="presParOf" srcId="{42866954-3883-49A3-A057-0B879DFCA9CC}" destId="{76496263-CDD9-43C9-80DC-1694C3552D37}" srcOrd="0" destOrd="0" presId="urn:microsoft.com/office/officeart/2005/8/layout/default"/>
    <dgm:cxn modelId="{ABF7E51C-6665-4089-AF59-FE358B457BA6}" type="presParOf" srcId="{42866954-3883-49A3-A057-0B879DFCA9CC}" destId="{4C50AA56-7FA7-45C3-BD30-C5091B739445}" srcOrd="1" destOrd="0" presId="urn:microsoft.com/office/officeart/2005/8/layout/default"/>
    <dgm:cxn modelId="{38432B81-7041-4CBA-BED8-37B1D8354DE0}" type="presParOf" srcId="{42866954-3883-49A3-A057-0B879DFCA9CC}" destId="{35818EBA-2131-49F2-84F1-3A2C31A63052}" srcOrd="2" destOrd="0" presId="urn:microsoft.com/office/officeart/2005/8/layout/default"/>
    <dgm:cxn modelId="{5A5D4CAD-8FE2-4F99-8779-3D0608BA05AC}" type="presParOf" srcId="{42866954-3883-49A3-A057-0B879DFCA9CC}" destId="{F48F4379-119E-4D12-A3C3-97FAB7BA9E6A}" srcOrd="3" destOrd="0" presId="urn:microsoft.com/office/officeart/2005/8/layout/default"/>
    <dgm:cxn modelId="{F58FB914-A766-4990-88C4-52AD7FE7C2A1}" type="presParOf" srcId="{42866954-3883-49A3-A057-0B879DFCA9CC}" destId="{04970551-A0FA-4166-9743-260F305FA9CE}" srcOrd="4" destOrd="0" presId="urn:microsoft.com/office/officeart/2005/8/layout/default"/>
    <dgm:cxn modelId="{C108DAD7-8161-4943-A4CD-AC72F6D486EC}" type="presParOf" srcId="{42866954-3883-49A3-A057-0B879DFCA9CC}" destId="{BA3291F9-1E97-424E-BA67-815BF009A94F}" srcOrd="5" destOrd="0" presId="urn:microsoft.com/office/officeart/2005/8/layout/default"/>
    <dgm:cxn modelId="{CA0CA160-1624-45F2-8627-D53F4DB0EC7E}" type="presParOf" srcId="{42866954-3883-49A3-A057-0B879DFCA9CC}" destId="{3411920B-A94A-43AD-B6CD-5575D355878D}" srcOrd="6" destOrd="0" presId="urn:microsoft.com/office/officeart/2005/8/layout/default"/>
    <dgm:cxn modelId="{9ECBB6FD-6BAC-44BD-B4A0-A56D172DA833}" type="presParOf" srcId="{42866954-3883-49A3-A057-0B879DFCA9CC}" destId="{7E57EA5F-E8CA-4AA8-9123-E4BC46A81EA9}" srcOrd="7" destOrd="0" presId="urn:microsoft.com/office/officeart/2005/8/layout/default"/>
    <dgm:cxn modelId="{B0088CDC-C9FA-42E0-872C-89BA67ED33B9}" type="presParOf" srcId="{42866954-3883-49A3-A057-0B879DFCA9CC}" destId="{56562F3E-A51D-47C2-9A75-525D44E90B83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BDAC60F-C199-45B8-9CBE-C13483709A82}">
      <dsp:nvSpPr>
        <dsp:cNvPr id="0" name=""/>
        <dsp:cNvSpPr/>
      </dsp:nvSpPr>
      <dsp:spPr>
        <a:xfrm>
          <a:off x="2399920" y="1887971"/>
          <a:ext cx="1455980" cy="1455980"/>
        </a:xfrm>
        <a:prstGeom prst="ellipse">
          <a:avLst/>
        </a:prstGeom>
        <a:solidFill>
          <a:schemeClr val="accent2"/>
        </a:solidFill>
        <a:ln w="400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Социальная значимость педагога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2399920" y="1887971"/>
        <a:ext cx="1455980" cy="1455980"/>
      </dsp:txXfrm>
    </dsp:sp>
    <dsp:sp modelId="{51CB9036-3CA9-482D-9BD6-BF48776921C3}">
      <dsp:nvSpPr>
        <dsp:cNvPr id="0" name=""/>
        <dsp:cNvSpPr/>
      </dsp:nvSpPr>
      <dsp:spPr>
        <a:xfrm rot="16052892">
          <a:off x="2881949" y="1661325"/>
          <a:ext cx="412011" cy="42991"/>
        </a:xfrm>
        <a:custGeom>
          <a:avLst/>
          <a:gdLst/>
          <a:ahLst/>
          <a:cxnLst/>
          <a:rect l="0" t="0" r="0" b="0"/>
          <a:pathLst>
            <a:path>
              <a:moveTo>
                <a:pt x="0" y="21495"/>
              </a:moveTo>
              <a:lnTo>
                <a:pt x="412011" y="21495"/>
              </a:lnTo>
            </a:path>
          </a:pathLst>
        </a:custGeom>
        <a:noFill/>
        <a:ln w="4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6052892">
        <a:off x="3077655" y="1672520"/>
        <a:ext cx="20600" cy="20600"/>
      </dsp:txXfrm>
    </dsp:sp>
    <dsp:sp modelId="{61896408-9DC7-4876-A214-3BDCE594717E}">
      <dsp:nvSpPr>
        <dsp:cNvPr id="0" name=""/>
        <dsp:cNvSpPr/>
      </dsp:nvSpPr>
      <dsp:spPr>
        <a:xfrm>
          <a:off x="2320009" y="21689"/>
          <a:ext cx="1455980" cy="145598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Развитие  и формирование человека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2320009" y="21689"/>
        <a:ext cx="1455980" cy="1455980"/>
      </dsp:txXfrm>
    </dsp:sp>
    <dsp:sp modelId="{DE45E533-D62F-4D93-B400-4089C3419D2A}">
      <dsp:nvSpPr>
        <dsp:cNvPr id="0" name=""/>
        <dsp:cNvSpPr/>
      </dsp:nvSpPr>
      <dsp:spPr>
        <a:xfrm rot="56844">
          <a:off x="3855777" y="2609485"/>
          <a:ext cx="360676" cy="42991"/>
        </a:xfrm>
        <a:custGeom>
          <a:avLst/>
          <a:gdLst/>
          <a:ahLst/>
          <a:cxnLst/>
          <a:rect l="0" t="0" r="0" b="0"/>
          <a:pathLst>
            <a:path>
              <a:moveTo>
                <a:pt x="0" y="21495"/>
              </a:moveTo>
              <a:lnTo>
                <a:pt x="360676" y="21495"/>
              </a:lnTo>
            </a:path>
          </a:pathLst>
        </a:custGeom>
        <a:noFill/>
        <a:ln w="4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56844">
        <a:off x="4027098" y="2621964"/>
        <a:ext cx="18033" cy="18033"/>
      </dsp:txXfrm>
    </dsp:sp>
    <dsp:sp modelId="{61D5DA39-781A-40AD-8F50-A37695806BC4}">
      <dsp:nvSpPr>
        <dsp:cNvPr id="0" name=""/>
        <dsp:cNvSpPr/>
      </dsp:nvSpPr>
      <dsp:spPr>
        <a:xfrm>
          <a:off x="4216329" y="1918009"/>
          <a:ext cx="1455980" cy="1455980"/>
        </a:xfrm>
        <a:prstGeom prst="ellipse">
          <a:avLst/>
        </a:prstGeom>
        <a:solidFill>
          <a:schemeClr val="accent5">
            <a:hueOff val="-6018599"/>
            <a:satOff val="14820"/>
            <a:lumOff val="-327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>
              <a:solidFill>
                <a:schemeClr val="tx1"/>
              </a:solidFill>
            </a:rPr>
            <a:t>Гуманизация</a:t>
          </a:r>
          <a:r>
            <a:rPr lang="ru-RU" sz="1400" kern="1200" dirty="0" smtClean="0">
              <a:solidFill>
                <a:schemeClr val="tx1"/>
              </a:solidFill>
            </a:rPr>
            <a:t>  и </a:t>
          </a:r>
          <a:r>
            <a:rPr lang="ru-RU" sz="1400" kern="1200" dirty="0" err="1" smtClean="0">
              <a:solidFill>
                <a:schemeClr val="tx1"/>
              </a:solidFill>
            </a:rPr>
            <a:t>демократи</a:t>
          </a:r>
          <a:endParaRPr lang="ru-RU" sz="1400" kern="1200" dirty="0" smtClean="0">
            <a:solidFill>
              <a:schemeClr val="tx1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>
              <a:solidFill>
                <a:schemeClr val="tx1"/>
              </a:solidFill>
            </a:rPr>
            <a:t>зация</a:t>
          </a:r>
          <a:r>
            <a:rPr lang="ru-RU" sz="1400" kern="1200" dirty="0" smtClean="0">
              <a:solidFill>
                <a:schemeClr val="tx1"/>
              </a:solidFill>
            </a:rPr>
            <a:t> 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4216329" y="1918009"/>
        <a:ext cx="1455980" cy="1455980"/>
      </dsp:txXfrm>
    </dsp:sp>
    <dsp:sp modelId="{AB35A2FD-A1B5-44D4-8A24-219039E4295F}">
      <dsp:nvSpPr>
        <dsp:cNvPr id="0" name=""/>
        <dsp:cNvSpPr/>
      </dsp:nvSpPr>
      <dsp:spPr>
        <a:xfrm rot="5526991">
          <a:off x="2845215" y="3568490"/>
          <a:ext cx="493396" cy="42991"/>
        </a:xfrm>
        <a:custGeom>
          <a:avLst/>
          <a:gdLst/>
          <a:ahLst/>
          <a:cxnLst/>
          <a:rect l="0" t="0" r="0" b="0"/>
          <a:pathLst>
            <a:path>
              <a:moveTo>
                <a:pt x="0" y="21495"/>
              </a:moveTo>
              <a:lnTo>
                <a:pt x="493396" y="21495"/>
              </a:lnTo>
            </a:path>
          </a:pathLst>
        </a:custGeom>
        <a:noFill/>
        <a:ln w="4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5526991">
        <a:off x="3079579" y="3577651"/>
        <a:ext cx="24669" cy="24669"/>
      </dsp:txXfrm>
    </dsp:sp>
    <dsp:sp modelId="{2F704FA0-579A-4296-908F-C60703EA2BD1}">
      <dsp:nvSpPr>
        <dsp:cNvPr id="0" name=""/>
        <dsp:cNvSpPr/>
      </dsp:nvSpPr>
      <dsp:spPr>
        <a:xfrm>
          <a:off x="2327926" y="3836019"/>
          <a:ext cx="1455980" cy="1455980"/>
        </a:xfrm>
        <a:prstGeom prst="ellipse">
          <a:avLst/>
        </a:prstGeom>
        <a:solidFill>
          <a:schemeClr val="accent5">
            <a:hueOff val="-12037199"/>
            <a:satOff val="29639"/>
            <a:lumOff val="-653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>
              <a:solidFill>
                <a:schemeClr val="tx1"/>
              </a:solidFill>
            </a:rPr>
            <a:t>Социокультурная</a:t>
          </a:r>
          <a:r>
            <a:rPr lang="ru-RU" sz="1400" kern="1200" dirty="0" smtClean="0">
              <a:solidFill>
                <a:schemeClr val="tx1"/>
              </a:solidFill>
            </a:rPr>
            <a:t> ситуация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2327926" y="3836019"/>
        <a:ext cx="1455980" cy="1455980"/>
      </dsp:txXfrm>
    </dsp:sp>
    <dsp:sp modelId="{872D8AC9-F027-46B6-A386-2D3DB89115EF}">
      <dsp:nvSpPr>
        <dsp:cNvPr id="0" name=""/>
        <dsp:cNvSpPr/>
      </dsp:nvSpPr>
      <dsp:spPr>
        <a:xfrm rot="10747752">
          <a:off x="1879555" y="2609485"/>
          <a:ext cx="520478" cy="42991"/>
        </a:xfrm>
        <a:custGeom>
          <a:avLst/>
          <a:gdLst/>
          <a:ahLst/>
          <a:cxnLst/>
          <a:rect l="0" t="0" r="0" b="0"/>
          <a:pathLst>
            <a:path>
              <a:moveTo>
                <a:pt x="0" y="21495"/>
              </a:moveTo>
              <a:lnTo>
                <a:pt x="520478" y="21495"/>
              </a:lnTo>
            </a:path>
          </a:pathLst>
        </a:custGeom>
        <a:noFill/>
        <a:ln w="4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747752">
        <a:off x="2126783" y="2617969"/>
        <a:ext cx="26023" cy="26023"/>
      </dsp:txXfrm>
    </dsp:sp>
    <dsp:sp modelId="{D1F8F7BE-FBCA-4160-BAE0-705ED4B953AD}">
      <dsp:nvSpPr>
        <dsp:cNvPr id="0" name=""/>
        <dsp:cNvSpPr/>
      </dsp:nvSpPr>
      <dsp:spPr>
        <a:xfrm>
          <a:off x="423689" y="1918009"/>
          <a:ext cx="1455980" cy="1455980"/>
        </a:xfrm>
        <a:prstGeom prst="ellipse">
          <a:avLst/>
        </a:prstGeom>
        <a:solidFill>
          <a:schemeClr val="accent5">
            <a:hueOff val="-18055798"/>
            <a:satOff val="44459"/>
            <a:lumOff val="-98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Духовное воспроизводство, сотворение личности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423689" y="1918009"/>
        <a:ext cx="1455980" cy="145598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B42B158-046D-4AE2-B3D1-96A34B6D49F0}">
      <dsp:nvSpPr>
        <dsp:cNvPr id="0" name=""/>
        <dsp:cNvSpPr/>
      </dsp:nvSpPr>
      <dsp:spPr>
        <a:xfrm>
          <a:off x="1587" y="1861641"/>
          <a:ext cx="1603374" cy="8016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4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4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4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4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компоненты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1587" y="1861641"/>
        <a:ext cx="1603374" cy="801687"/>
      </dsp:txXfrm>
    </dsp:sp>
    <dsp:sp modelId="{5F9DB791-D011-451B-9C38-D8FD6D32A5C1}">
      <dsp:nvSpPr>
        <dsp:cNvPr id="0" name=""/>
        <dsp:cNvSpPr/>
      </dsp:nvSpPr>
      <dsp:spPr>
        <a:xfrm rot="17747792">
          <a:off x="1229250" y="1645834"/>
          <a:ext cx="1330371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1330371" y="17753"/>
              </a:lnTo>
            </a:path>
          </a:pathLst>
        </a:custGeom>
        <a:noFill/>
        <a:ln w="1143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7747792">
        <a:off x="1861176" y="1630329"/>
        <a:ext cx="66518" cy="66518"/>
      </dsp:txXfrm>
    </dsp:sp>
    <dsp:sp modelId="{B6800FB6-C012-45AA-AD28-49417E627F76}">
      <dsp:nvSpPr>
        <dsp:cNvPr id="0" name=""/>
        <dsp:cNvSpPr/>
      </dsp:nvSpPr>
      <dsp:spPr>
        <a:xfrm>
          <a:off x="2183909" y="663848"/>
          <a:ext cx="1603374" cy="8016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6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6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6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6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мотив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2183909" y="663848"/>
        <a:ext cx="1603374" cy="801687"/>
      </dsp:txXfrm>
    </dsp:sp>
    <dsp:sp modelId="{05BD8542-6BE8-4151-B8E6-13F3030F21BC}">
      <dsp:nvSpPr>
        <dsp:cNvPr id="0" name=""/>
        <dsp:cNvSpPr/>
      </dsp:nvSpPr>
      <dsp:spPr>
        <a:xfrm rot="221308">
          <a:off x="3786553" y="1069621"/>
          <a:ext cx="705214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705214" y="17753"/>
              </a:lnTo>
            </a:path>
          </a:pathLst>
        </a:custGeom>
        <a:noFill/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21308">
        <a:off x="4121530" y="1069745"/>
        <a:ext cx="35260" cy="35260"/>
      </dsp:txXfrm>
    </dsp:sp>
    <dsp:sp modelId="{E5E1C18D-8996-4383-8A5C-1224758D330A}">
      <dsp:nvSpPr>
        <dsp:cNvPr id="0" name=""/>
        <dsp:cNvSpPr/>
      </dsp:nvSpPr>
      <dsp:spPr>
        <a:xfrm>
          <a:off x="4491037" y="709215"/>
          <a:ext cx="1603374" cy="8016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предмет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4491037" y="709215"/>
        <a:ext cx="1603374" cy="801687"/>
      </dsp:txXfrm>
    </dsp:sp>
    <dsp:sp modelId="{9B9BBA9B-D5FA-4B58-AAED-DD53C66BC6DD}">
      <dsp:nvSpPr>
        <dsp:cNvPr id="0" name=""/>
        <dsp:cNvSpPr/>
      </dsp:nvSpPr>
      <dsp:spPr>
        <a:xfrm rot="3237761">
          <a:off x="3541048" y="1530592"/>
          <a:ext cx="1196224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1196224" y="17753"/>
              </a:lnTo>
            </a:path>
          </a:pathLst>
        </a:custGeom>
        <a:noFill/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3237761">
        <a:off x="4109255" y="1518440"/>
        <a:ext cx="59811" cy="59811"/>
      </dsp:txXfrm>
    </dsp:sp>
    <dsp:sp modelId="{C198A9E0-F35F-4526-95E7-EAC91247DCE3}">
      <dsp:nvSpPr>
        <dsp:cNvPr id="0" name=""/>
        <dsp:cNvSpPr/>
      </dsp:nvSpPr>
      <dsp:spPr>
        <a:xfrm>
          <a:off x="4491037" y="1631156"/>
          <a:ext cx="1603374" cy="8016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Способы осуществления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4491037" y="1631156"/>
        <a:ext cx="1603374" cy="801687"/>
      </dsp:txXfrm>
    </dsp:sp>
    <dsp:sp modelId="{6DD9A0B3-C68D-4BD7-88C0-D3A0AFCDE62F}">
      <dsp:nvSpPr>
        <dsp:cNvPr id="0" name=""/>
        <dsp:cNvSpPr/>
      </dsp:nvSpPr>
      <dsp:spPr>
        <a:xfrm rot="2829178">
          <a:off x="1454086" y="2590458"/>
          <a:ext cx="943101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943101" y="17753"/>
              </a:lnTo>
            </a:path>
          </a:pathLst>
        </a:custGeom>
        <a:noFill/>
        <a:ln w="1143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829178">
        <a:off x="1902059" y="2584635"/>
        <a:ext cx="47155" cy="47155"/>
      </dsp:txXfrm>
    </dsp:sp>
    <dsp:sp modelId="{4CAE1657-6485-43A0-A227-D515D5CAC1CB}">
      <dsp:nvSpPr>
        <dsp:cNvPr id="0" name=""/>
        <dsp:cNvSpPr/>
      </dsp:nvSpPr>
      <dsp:spPr>
        <a:xfrm>
          <a:off x="2246312" y="2553096"/>
          <a:ext cx="1603374" cy="8016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6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6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6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6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цель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2246312" y="2553096"/>
        <a:ext cx="1603374" cy="801687"/>
      </dsp:txXfrm>
    </dsp:sp>
    <dsp:sp modelId="{F6E98CAD-DC52-4478-8447-D2665B44AE3F}">
      <dsp:nvSpPr>
        <dsp:cNvPr id="0" name=""/>
        <dsp:cNvSpPr/>
      </dsp:nvSpPr>
      <dsp:spPr>
        <a:xfrm>
          <a:off x="3849687" y="2936186"/>
          <a:ext cx="641350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641350" y="17753"/>
              </a:lnTo>
            </a:path>
          </a:pathLst>
        </a:custGeom>
        <a:noFill/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154328" y="2937906"/>
        <a:ext cx="32067" cy="32067"/>
      </dsp:txXfrm>
    </dsp:sp>
    <dsp:sp modelId="{C56C06C2-9AA5-4131-8C34-7FB694AB0EB3}">
      <dsp:nvSpPr>
        <dsp:cNvPr id="0" name=""/>
        <dsp:cNvSpPr/>
      </dsp:nvSpPr>
      <dsp:spPr>
        <a:xfrm>
          <a:off x="4491037" y="2553096"/>
          <a:ext cx="1603374" cy="8016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результат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4491037" y="2553096"/>
        <a:ext cx="1603374" cy="80168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DF44106-F2E1-4BA7-95ED-B878DCB089EB}">
      <dsp:nvSpPr>
        <dsp:cNvPr id="0" name=""/>
        <dsp:cNvSpPr/>
      </dsp:nvSpPr>
      <dsp:spPr>
        <a:xfrm>
          <a:off x="2032000" y="0"/>
          <a:ext cx="2032000" cy="2032000"/>
        </a:xfrm>
        <a:prstGeom prst="triangl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5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5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5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5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Голос (</a:t>
          </a:r>
          <a:r>
            <a:rPr lang="ru-RU" sz="1400" kern="1200" dirty="0" err="1" smtClean="0">
              <a:solidFill>
                <a:schemeClr val="tx1"/>
              </a:solidFill>
            </a:rPr>
            <a:t>темп,громкость,выразительность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2032000" y="0"/>
        <a:ext cx="2032000" cy="2032000"/>
      </dsp:txXfrm>
    </dsp:sp>
    <dsp:sp modelId="{390F917A-A9F1-4C76-B03B-6E6B391E871B}">
      <dsp:nvSpPr>
        <dsp:cNvPr id="0" name=""/>
        <dsp:cNvSpPr/>
      </dsp:nvSpPr>
      <dsp:spPr>
        <a:xfrm>
          <a:off x="1016000" y="2032000"/>
          <a:ext cx="2032000" cy="2032000"/>
        </a:xfrm>
        <a:prstGeom prst="triangle">
          <a:avLst/>
        </a:prstGeom>
        <a:gradFill rotWithShape="0">
          <a:gsLst>
            <a:gs pos="0">
              <a:schemeClr val="accent5">
                <a:hueOff val="-6018599"/>
                <a:satOff val="14820"/>
                <a:lumOff val="-327"/>
                <a:alphaOff val="0"/>
                <a:tint val="74000"/>
              </a:schemeClr>
            </a:gs>
            <a:gs pos="49000">
              <a:schemeClr val="accent5">
                <a:hueOff val="-6018599"/>
                <a:satOff val="14820"/>
                <a:lumOff val="-327"/>
                <a:alphaOff val="0"/>
                <a:tint val="96000"/>
                <a:shade val="84000"/>
                <a:satMod val="110000"/>
              </a:schemeClr>
            </a:gs>
            <a:gs pos="49100">
              <a:schemeClr val="accent5">
                <a:hueOff val="-6018599"/>
                <a:satOff val="14820"/>
                <a:lumOff val="-327"/>
                <a:alphaOff val="0"/>
                <a:shade val="55000"/>
                <a:satMod val="150000"/>
              </a:schemeClr>
            </a:gs>
            <a:gs pos="92000">
              <a:schemeClr val="accent5">
                <a:hueOff val="-6018599"/>
                <a:satOff val="14820"/>
                <a:lumOff val="-327"/>
                <a:alphaOff val="0"/>
                <a:tint val="98000"/>
                <a:shade val="90000"/>
                <a:satMod val="128000"/>
              </a:schemeClr>
            </a:gs>
            <a:gs pos="100000">
              <a:schemeClr val="accent5">
                <a:hueOff val="-6018599"/>
                <a:satOff val="14820"/>
                <a:lumOff val="-327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5">
              <a:hueOff val="-6018599"/>
              <a:satOff val="14820"/>
              <a:lumOff val="-327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пластика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1016000" y="2032000"/>
        <a:ext cx="2032000" cy="2032000"/>
      </dsp:txXfrm>
    </dsp:sp>
    <dsp:sp modelId="{3787DA1C-C17F-4D75-A589-D1CE5491B662}">
      <dsp:nvSpPr>
        <dsp:cNvPr id="0" name=""/>
        <dsp:cNvSpPr/>
      </dsp:nvSpPr>
      <dsp:spPr>
        <a:xfrm rot="10800000">
          <a:off x="2032000" y="2032000"/>
          <a:ext cx="2032000" cy="2032000"/>
        </a:xfrm>
        <a:prstGeom prst="triangle">
          <a:avLst/>
        </a:prstGeom>
        <a:gradFill rotWithShape="0">
          <a:gsLst>
            <a:gs pos="0">
              <a:schemeClr val="accent5">
                <a:hueOff val="-12037199"/>
                <a:satOff val="29639"/>
                <a:lumOff val="-653"/>
                <a:alphaOff val="0"/>
                <a:tint val="74000"/>
              </a:schemeClr>
            </a:gs>
            <a:gs pos="49000">
              <a:schemeClr val="accent5">
                <a:hueOff val="-12037199"/>
                <a:satOff val="29639"/>
                <a:lumOff val="-653"/>
                <a:alphaOff val="0"/>
                <a:tint val="96000"/>
                <a:shade val="84000"/>
                <a:satMod val="110000"/>
              </a:schemeClr>
            </a:gs>
            <a:gs pos="49100">
              <a:schemeClr val="accent5">
                <a:hueOff val="-12037199"/>
                <a:satOff val="29639"/>
                <a:lumOff val="-653"/>
                <a:alphaOff val="0"/>
                <a:shade val="55000"/>
                <a:satMod val="150000"/>
              </a:schemeClr>
            </a:gs>
            <a:gs pos="92000">
              <a:schemeClr val="accent5">
                <a:hueOff val="-12037199"/>
                <a:satOff val="29639"/>
                <a:lumOff val="-653"/>
                <a:alphaOff val="0"/>
                <a:tint val="98000"/>
                <a:shade val="90000"/>
                <a:satMod val="128000"/>
              </a:schemeClr>
            </a:gs>
            <a:gs pos="100000">
              <a:schemeClr val="accent5">
                <a:hueOff val="-12037199"/>
                <a:satOff val="29639"/>
                <a:lumOff val="-653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5">
              <a:hueOff val="-12037199"/>
              <a:satOff val="29639"/>
              <a:lumOff val="-653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мимика</a:t>
          </a:r>
          <a:endParaRPr lang="ru-RU" sz="1400" kern="1200" dirty="0">
            <a:solidFill>
              <a:schemeClr val="tx1"/>
            </a:solidFill>
          </a:endParaRPr>
        </a:p>
      </dsp:txBody>
      <dsp:txXfrm rot="10800000">
        <a:off x="2032000" y="2032000"/>
        <a:ext cx="2032000" cy="2032000"/>
      </dsp:txXfrm>
    </dsp:sp>
    <dsp:sp modelId="{7D39F498-21F0-4D0D-8B76-E97BFE87B226}">
      <dsp:nvSpPr>
        <dsp:cNvPr id="0" name=""/>
        <dsp:cNvSpPr/>
      </dsp:nvSpPr>
      <dsp:spPr>
        <a:xfrm>
          <a:off x="3048000" y="2032000"/>
          <a:ext cx="2032000" cy="2032000"/>
        </a:xfrm>
        <a:prstGeom prst="triangle">
          <a:avLst/>
        </a:prstGeom>
        <a:gradFill rotWithShape="0">
          <a:gsLst>
            <a:gs pos="0">
              <a:schemeClr val="accent5">
                <a:hueOff val="-18055798"/>
                <a:satOff val="44459"/>
                <a:lumOff val="-980"/>
                <a:alphaOff val="0"/>
                <a:tint val="74000"/>
              </a:schemeClr>
            </a:gs>
            <a:gs pos="49000">
              <a:schemeClr val="accent5">
                <a:hueOff val="-18055798"/>
                <a:satOff val="44459"/>
                <a:lumOff val="-980"/>
                <a:alphaOff val="0"/>
                <a:tint val="96000"/>
                <a:shade val="84000"/>
                <a:satMod val="110000"/>
              </a:schemeClr>
            </a:gs>
            <a:gs pos="49100">
              <a:schemeClr val="accent5">
                <a:hueOff val="-18055798"/>
                <a:satOff val="44459"/>
                <a:lumOff val="-980"/>
                <a:alphaOff val="0"/>
                <a:shade val="55000"/>
                <a:satMod val="150000"/>
              </a:schemeClr>
            </a:gs>
            <a:gs pos="92000">
              <a:schemeClr val="accent5">
                <a:hueOff val="-18055798"/>
                <a:satOff val="44459"/>
                <a:lumOff val="-98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5">
                <a:hueOff val="-18055798"/>
                <a:satOff val="44459"/>
                <a:lumOff val="-98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5">
              <a:hueOff val="-18055798"/>
              <a:satOff val="44459"/>
              <a:lumOff val="-98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жесты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3048000" y="2032000"/>
        <a:ext cx="2032000" cy="203200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6496263-CDD9-43C9-80DC-1694C3552D37}">
      <dsp:nvSpPr>
        <dsp:cNvPr id="0" name=""/>
        <dsp:cNvSpPr/>
      </dsp:nvSpPr>
      <dsp:spPr>
        <a:xfrm>
          <a:off x="916483" y="1984"/>
          <a:ext cx="2030015" cy="121800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Создание педагогических условий для успешного воспитания детей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916483" y="1984"/>
        <a:ext cx="2030015" cy="1218009"/>
      </dsp:txXfrm>
    </dsp:sp>
    <dsp:sp modelId="{35818EBA-2131-49F2-84F1-3A2C31A63052}">
      <dsp:nvSpPr>
        <dsp:cNvPr id="0" name=""/>
        <dsp:cNvSpPr/>
      </dsp:nvSpPr>
      <dsp:spPr>
        <a:xfrm>
          <a:off x="3149500" y="1984"/>
          <a:ext cx="2030015" cy="121800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Обеспечение охраны жизни, укрепления здоровья детей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3149500" y="1984"/>
        <a:ext cx="2030015" cy="1218009"/>
      </dsp:txXfrm>
    </dsp:sp>
    <dsp:sp modelId="{04970551-A0FA-4166-9743-260F305FA9CE}">
      <dsp:nvSpPr>
        <dsp:cNvPr id="0" name=""/>
        <dsp:cNvSpPr/>
      </dsp:nvSpPr>
      <dsp:spPr>
        <a:xfrm>
          <a:off x="916483" y="1422995"/>
          <a:ext cx="2030015" cy="121800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Участвовать в педагогическом просвещении родителей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916483" y="1422995"/>
        <a:ext cx="2030015" cy="1218009"/>
      </dsp:txXfrm>
    </dsp:sp>
    <dsp:sp modelId="{3411920B-A94A-43AD-B6CD-5575D355878D}">
      <dsp:nvSpPr>
        <dsp:cNvPr id="0" name=""/>
        <dsp:cNvSpPr/>
      </dsp:nvSpPr>
      <dsp:spPr>
        <a:xfrm>
          <a:off x="3149500" y="1422995"/>
          <a:ext cx="2030015" cy="121800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Регулировать и согласовывать воспитательные воздействия семьи и дошкольного учреждения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3149500" y="1422995"/>
        <a:ext cx="2030015" cy="1218009"/>
      </dsp:txXfrm>
    </dsp:sp>
    <dsp:sp modelId="{56562F3E-A51D-47C2-9A75-525D44E90B83}">
      <dsp:nvSpPr>
        <dsp:cNvPr id="0" name=""/>
        <dsp:cNvSpPr/>
      </dsp:nvSpPr>
      <dsp:spPr>
        <a:xfrm>
          <a:off x="2160233" y="2845990"/>
          <a:ext cx="2030015" cy="121800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Рост профессионального мастерства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2160233" y="2845990"/>
        <a:ext cx="2030015" cy="12180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Rectangle 24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E656347-3C85-4A2E-A0D4-06888ED2D5E9}" type="datetimeFigureOut">
              <a:rPr lang="en-US"/>
              <a:pPr>
                <a:defRPr/>
              </a:pPr>
              <a:t>11/30/2014</a:t>
            </a:fld>
            <a:endParaRPr lang="en-US"/>
          </a:p>
        </p:txBody>
      </p:sp>
      <p:sp>
        <p:nvSpPr>
          <p:cNvPr id="30" name="Rectangle 30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CE9A478-D934-437E-B8A6-1573565F44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4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693C085-0AFF-4D6C-AD74-79AD41728318}" type="datetimeFigureOut">
              <a:rPr lang="en-US"/>
              <a:pPr>
                <a:defRPr/>
              </a:pPr>
              <a:t>11/30/2014</a:t>
            </a:fld>
            <a:endParaRPr lang="en-US"/>
          </a:p>
        </p:txBody>
      </p:sp>
      <p:sp>
        <p:nvSpPr>
          <p:cNvPr id="23" name="Rectangle 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anchor="ctr"/>
          <a:lstStyle/>
          <a:p>
            <a:pPr lvl="0"/>
            <a:endParaRPr lang="en-US" noProof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  <a:endParaRPr lang="en-US" noProof="0"/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28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2804FA4-2E33-44C1-B7FE-02DE44DAE0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229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6EF7834-8AFC-4F82-9D78-EE1DFDB23395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3519C08-4059-44E4-9AF7-6CFF6E652DF4}" type="datetimeFigureOut">
              <a:rPr lang="en-US" smtClean="0"/>
              <a:pPr>
                <a:defRPr/>
              </a:pPr>
              <a:t>11/30/2014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A2A4D7C-13F1-432D-9A26-D3C49C4B66B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A8B7DAF-5BD7-4692-8F2A-7ACFFE1DB787}" type="datetimeFigureOut">
              <a:rPr lang="en-US" smtClean="0"/>
              <a:pPr>
                <a:defRPr/>
              </a:pPr>
              <a:t>11/30/2014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7134E74-F70C-42DB-9B2F-602D5629735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>
              <a:defRPr/>
            </a:pPr>
            <a:fld id="{FA8B7DAF-5BD7-4692-8F2A-7ACFFE1DB787}" type="datetimeFigureOut">
              <a:rPr lang="en-US" smtClean="0"/>
              <a:pPr>
                <a:defRPr/>
              </a:pPr>
              <a:t>11/30/2014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B7134E74-F70C-42DB-9B2F-602D5629735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FEE20-AC03-4E8E-9BF9-B3F310F1B545}" type="datetimeFigureOut">
              <a:rPr lang="en-US"/>
              <a:pPr>
                <a:defRPr/>
              </a:pPr>
              <a:t>11/30/2014</a:t>
            </a:fld>
            <a:endParaRPr lang="en-US" dirty="0"/>
          </a:p>
        </p:txBody>
      </p:sp>
      <p:sp>
        <p:nvSpPr>
          <p:cNvPr id="5" name="Rectangl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D4698-6E3E-4BED-BA9B-A588BBB094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A9E1A51-19CF-4710-959D-83B3B45AA531}" type="datetimeFigureOut">
              <a:rPr lang="en-US" smtClean="0"/>
              <a:pPr>
                <a:defRPr/>
              </a:pPr>
              <a:t>11/30/2014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8DD2D61-A1E8-4518-9917-DE1D9FD73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FA8B7DAF-5BD7-4692-8F2A-7ACFFE1DB787}" type="datetimeFigureOut">
              <a:rPr lang="en-US" smtClean="0"/>
              <a:pPr>
                <a:defRPr/>
              </a:pPr>
              <a:t>11/30/2014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pPr>
              <a:defRPr/>
            </a:pPr>
            <a:fld id="{B7134E74-F70C-42DB-9B2F-602D5629735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A8B7DAF-5BD7-4692-8F2A-7ACFFE1DB787}" type="datetimeFigureOut">
              <a:rPr lang="en-US" smtClean="0"/>
              <a:pPr>
                <a:defRPr/>
              </a:pPr>
              <a:t>11/30/2014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7134E74-F70C-42DB-9B2F-602D5629735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A8B7DAF-5BD7-4692-8F2A-7ACFFE1DB787}" type="datetimeFigureOut">
              <a:rPr lang="en-US" smtClean="0"/>
              <a:pPr>
                <a:defRPr/>
              </a:pPr>
              <a:t>11/30/2014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7134E74-F70C-42DB-9B2F-602D5629735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8B81E0A-7E59-4BAF-9DF5-CD1828A27102}" type="datetimeFigureOut">
              <a:rPr lang="en-US" smtClean="0"/>
              <a:pPr>
                <a:defRPr/>
              </a:pPr>
              <a:t>11/30/2014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F17703B-F22E-461B-996F-769DBE61DB9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4F72BC19-6C38-4E61-A0F0-37121FC52D0C}" type="datetimeFigureOut">
              <a:rPr lang="en-US" smtClean="0"/>
              <a:pPr>
                <a:defRPr/>
              </a:pPr>
              <a:t>11/30/2014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CA938AF-0168-4A9A-B1B2-9C5E6A22DE8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A8B7DAF-5BD7-4692-8F2A-7ACFFE1DB787}" type="datetimeFigureOut">
              <a:rPr lang="en-US" smtClean="0"/>
              <a:pPr>
                <a:defRPr/>
              </a:pPr>
              <a:t>11/30/2014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7134E74-F70C-42DB-9B2F-602D5629735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A8B7DAF-5BD7-4692-8F2A-7ACFFE1DB787}" type="datetimeFigureOut">
              <a:rPr lang="en-US" smtClean="0"/>
              <a:pPr>
                <a:defRPr/>
              </a:pPr>
              <a:t>11/30/2014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7134E74-F70C-42DB-9B2F-602D5629735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FA8B7DAF-5BD7-4692-8F2A-7ACFFE1DB787}" type="datetimeFigureOut">
              <a:rPr lang="en-US" smtClean="0"/>
              <a:pPr>
                <a:defRPr/>
              </a:pPr>
              <a:t>11/30/2014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B7134E74-F70C-42DB-9B2F-602D5629735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24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2"/>
          <p:cNvSpPr>
            <a:spLocks noGrp="1"/>
          </p:cNvSpPr>
          <p:nvPr>
            <p:ph type="ctrTitle"/>
          </p:nvPr>
        </p:nvSpPr>
        <p:spPr>
          <a:xfrm>
            <a:off x="1116013" y="2997200"/>
            <a:ext cx="7577137" cy="1944688"/>
          </a:xfrm>
        </p:spPr>
        <p:txBody>
          <a:bodyPr/>
          <a:lstStyle/>
          <a:p>
            <a:pPr algn="ctr" eaLnBrk="1" hangingPunct="1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Педагогическая профессия и ее роль в </a:t>
            </a:r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современном  обществе</a:t>
            </a: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5" name="Subtitle 1"/>
          <p:cNvSpPr>
            <a:spLocks noGrp="1"/>
          </p:cNvSpPr>
          <p:nvPr>
            <p:ph type="subTitle" idx="1"/>
          </p:nvPr>
        </p:nvSpPr>
        <p:spPr>
          <a:xfrm>
            <a:off x="2492375" y="5094288"/>
            <a:ext cx="6194425" cy="1503362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ru-RU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Подготовила:</a:t>
            </a:r>
          </a:p>
          <a:p>
            <a:pPr eaLnBrk="1" hangingPunct="1">
              <a:spcBef>
                <a:spcPct val="0"/>
              </a:spcBef>
            </a:pPr>
            <a:r>
              <a:rPr lang="ru-RU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педагог доп. образования</a:t>
            </a:r>
          </a:p>
          <a:p>
            <a:pPr eaLnBrk="1" hangingPunct="1">
              <a:spcBef>
                <a:spcPct val="0"/>
              </a:spcBef>
            </a:pPr>
            <a:r>
              <a:rPr lang="en-US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кв. категории</a:t>
            </a:r>
          </a:p>
          <a:p>
            <a:pPr eaLnBrk="1" hangingPunct="1">
              <a:spcBef>
                <a:spcPct val="0"/>
              </a:spcBef>
            </a:pPr>
            <a:r>
              <a:rPr lang="ru-RU" sz="1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Блошенко</a:t>
            </a:r>
            <a:r>
              <a:rPr lang="ru-RU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Л.В.</a:t>
            </a:r>
          </a:p>
          <a:p>
            <a:pPr algn="ctr" eaLnBrk="1" hangingPunct="1">
              <a:spcBef>
                <a:spcPct val="0"/>
              </a:spcBef>
            </a:pPr>
            <a:r>
              <a:rPr lang="ru-RU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Братск, 2014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683568" y="1628800"/>
            <a:ext cx="8229600" cy="4525963"/>
          </a:xfrm>
        </p:spPr>
        <p:txBody>
          <a:bodyPr>
            <a:norm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ru-RU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ru-RU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22530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Социальная значимость профессии педагога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1115616" y="2132856"/>
          <a:ext cx="6240016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Схема 7"/>
          <p:cNvGraphicFramePr/>
          <p:nvPr/>
        </p:nvGraphicFramePr>
        <p:xfrm>
          <a:off x="1524000" y="1397000"/>
          <a:ext cx="6096000" cy="529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Педагогическая деятельность, ее аспекты, содержания (функции)</a:t>
            </a:r>
            <a:endParaRPr lang="ru-RU" sz="2800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Основные «орудия» педагогического труда</a:t>
            </a:r>
            <a:endParaRPr lang="ru-RU" sz="2800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115616" y="198884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Педагог , трудясь в настоящем, «растит будущее»</a:t>
            </a:r>
            <a:endParaRPr lang="ru-RU" sz="2800" dirty="0"/>
          </a:p>
        </p:txBody>
      </p:sp>
      <p:pic>
        <p:nvPicPr>
          <p:cNvPr id="3" name="Рисунок 2" descr="i (10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2132856"/>
            <a:ext cx="2143125" cy="1428750"/>
          </a:xfrm>
          <a:prstGeom prst="rect">
            <a:avLst/>
          </a:prstGeom>
        </p:spPr>
      </p:pic>
      <p:pic>
        <p:nvPicPr>
          <p:cNvPr id="4" name="Рисунок 3" descr="i (1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52120" y="2132856"/>
            <a:ext cx="1905000" cy="1428750"/>
          </a:xfrm>
          <a:prstGeom prst="rect">
            <a:avLst/>
          </a:prstGeom>
        </p:spPr>
      </p:pic>
      <p:pic>
        <p:nvPicPr>
          <p:cNvPr id="5" name="Рисунок 4" descr="i (1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293096"/>
            <a:ext cx="2143125" cy="1428750"/>
          </a:xfrm>
          <a:prstGeom prst="rect">
            <a:avLst/>
          </a:prstGeom>
        </p:spPr>
      </p:pic>
      <p:pic>
        <p:nvPicPr>
          <p:cNvPr id="6" name="Рисунок 5" descr="i (9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64088" y="4653136"/>
            <a:ext cx="2152650" cy="1428750"/>
          </a:xfrm>
          <a:prstGeom prst="rect">
            <a:avLst/>
          </a:prstGeom>
        </p:spPr>
      </p:pic>
      <p:pic>
        <p:nvPicPr>
          <p:cNvPr id="7" name="Рисунок 6" descr="i (6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347864" y="2132856"/>
            <a:ext cx="1905000" cy="1428750"/>
          </a:xfrm>
          <a:prstGeom prst="rect">
            <a:avLst/>
          </a:prstGeom>
        </p:spPr>
      </p:pic>
      <p:pic>
        <p:nvPicPr>
          <p:cNvPr id="9" name="Рисунок 8" descr="i (8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411760" y="4653136"/>
            <a:ext cx="1819275" cy="142875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Важнейшие профессиональные функции педагога</a:t>
            </a:r>
            <a:endParaRPr lang="ru-RU" sz="2800"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971600" y="220486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 descr="C:\Users\Люба\Desktop\i (3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854700" y="5030788"/>
            <a:ext cx="2019300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Текст 1"/>
          <p:cNvSpPr>
            <a:spLocks noGrp="1"/>
          </p:cNvSpPr>
          <p:nvPr>
            <p:ph type="body" idx="1"/>
          </p:nvPr>
        </p:nvSpPr>
        <p:spPr>
          <a:xfrm rot="-1020000">
            <a:off x="457200" y="1609416"/>
            <a:ext cx="7308000" cy="4846320"/>
          </a:xfrm>
        </p:spPr>
        <p:txBody>
          <a:bodyPr/>
          <a:lstStyle/>
          <a:p>
            <a:pPr algn="ctr">
              <a:spcBef>
                <a:spcPct val="0"/>
              </a:spcBef>
              <a:buNone/>
            </a:pPr>
            <a:r>
              <a:rPr lang="ru-RU" sz="6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66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sz="6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Текст 1"/>
          <p:cNvSpPr>
            <a:spLocks noGrp="1"/>
          </p:cNvSpPr>
          <p:nvPr>
            <p:ph type="body" idx="1"/>
          </p:nvPr>
        </p:nvSpPr>
        <p:spPr>
          <a:xfrm>
            <a:off x="539552" y="764704"/>
            <a:ext cx="7156648" cy="5691032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Возникновение и развитие педагогической профессии;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Социальная значимость профессии педагога;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Педагогическая деятельность, ее аспекты, содержание (функции).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6" name="Рисунок 5" descr="i.jpg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3356992"/>
            <a:ext cx="2952328" cy="223206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 descr="i.jpegк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7984" y="3861048"/>
            <a:ext cx="3312368" cy="229284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None/>
            </a:pPr>
            <a:endParaRPr lang="ru-RU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Это деятельность, посредством которой человек участвует в жизни общества, которая служит ему источником материальных средств к существованию и признается за профессию самосознанием данного лица.</a:t>
            </a:r>
          </a:p>
          <a:p>
            <a:pPr eaLnBrk="1" hangingPunct="1">
              <a:spcBef>
                <a:spcPct val="0"/>
              </a:spcBef>
            </a:pPr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alpha val="100000"/>
                  </a:schemeClr>
                </a:solidFill>
              </a:rPr>
              <a:t>Профессия</a:t>
            </a:r>
            <a:endParaRPr lang="ru-RU" dirty="0">
              <a:solidFill>
                <a:schemeClr val="tx1">
                  <a:alpha val="100000"/>
                </a:schemeClr>
              </a:solidFill>
            </a:endParaRPr>
          </a:p>
        </p:txBody>
      </p:sp>
      <p:pic>
        <p:nvPicPr>
          <p:cNvPr id="4" name="Рисунок 3" descr="i.jpgм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4581128"/>
            <a:ext cx="5112568" cy="1908056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Текст 1"/>
          <p:cNvSpPr>
            <a:spLocks noGrp="1"/>
          </p:cNvSpPr>
          <p:nvPr>
            <p:ph type="body" idx="1"/>
          </p:nvPr>
        </p:nvSpPr>
        <p:spPr>
          <a:xfrm>
            <a:off x="539552" y="1600200"/>
            <a:ext cx="8147248" cy="5069160"/>
          </a:xfrm>
        </p:spPr>
        <p:txBody>
          <a:bodyPr/>
          <a:lstStyle/>
          <a:p>
            <a:pPr eaLnBrk="1" hangingPunct="1">
              <a:spcBef>
                <a:spcPct val="0"/>
              </a:spcBef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Это вид трудовой деятельности, являющийся источником к существованию специально подготовленных в педагогических учебных заведениях людей, содержанием и целью которой является, создание условий для становления и развития личности другого человека.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>
                    <a:alpha val="10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Педагогическая профессия</a:t>
            </a:r>
            <a:endParaRPr lang="ru-RU" sz="2700" dirty="0">
              <a:solidFill>
                <a:schemeClr val="tx1">
                  <a:alpha val="10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Рисунок 14" descr="i.jpgб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4365104"/>
            <a:ext cx="3672408" cy="223224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Профессия педагога - это одна из древнейших и почетных  в истории человечества. Однако определить точные сроки ее появления не представляется возможным.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Слово «педагог» возникло в Древней Греции. В состоятельных семьях раб следил за ребенком, и его поведением, охранял от разного рода опасностей. Такого раба звали педагогом, что в буквальном переводе с греческого ( </a:t>
            </a:r>
            <a:r>
              <a:rPr lang="en-US" sz="2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paidagogos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означает  </a:t>
            </a:r>
            <a:r>
              <a:rPr lang="ru-RU" sz="2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детоводитель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</a:p>
        </p:txBody>
      </p:sp>
      <p:sp>
        <p:nvSpPr>
          <p:cNvPr id="16386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Возникновение и развитие педагогической профессии</a:t>
            </a:r>
          </a:p>
        </p:txBody>
      </p:sp>
      <p:pic>
        <p:nvPicPr>
          <p:cNvPr id="6" name="Рисунок 5" descr="i.jpgй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4149080"/>
            <a:ext cx="2232248" cy="18002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 descr="i.jpg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7984" y="4293096"/>
            <a:ext cx="3528392" cy="216024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Текст 1"/>
          <p:cNvSpPr>
            <a:spLocks noGrp="1"/>
          </p:cNvSpPr>
          <p:nvPr>
            <p:ph type="body" idx="1"/>
          </p:nvPr>
        </p:nvSpPr>
        <p:spPr>
          <a:xfrm>
            <a:off x="467544" y="692696"/>
            <a:ext cx="7228656" cy="5763040"/>
          </a:xfrm>
        </p:spPr>
        <p:txBody>
          <a:bodyPr/>
          <a:lstStyle/>
          <a:p>
            <a:pPr eaLnBrk="1" hangingPunct="1">
              <a:spcBef>
                <a:spcPct val="0"/>
              </a:spcBef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Позднее педагогами стали называть профессиональных воспитателей, а затем и преподавателей, учителей. В современном понимании учитель – это профессия, содержание которой являются обучение и воспитание.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Воспитатель дошкольного учреждения – одна из массовых современных педагогических профессий. Она возникла в 17 -18 веке, когда появились первые дошкольные учреждения.</a:t>
            </a:r>
            <a:endParaRPr lang="ru-RU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endParaRPr lang="ru-RU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3573016"/>
            <a:ext cx="4320480" cy="252028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Текст 1"/>
          <p:cNvSpPr>
            <a:spLocks noGrp="1"/>
          </p:cNvSpPr>
          <p:nvPr>
            <p:ph type="body" idx="1"/>
          </p:nvPr>
        </p:nvSpPr>
        <p:spPr>
          <a:xfrm>
            <a:off x="395536" y="1628800"/>
            <a:ext cx="8229600" cy="49974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None/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В Европе, в том числе и в России, такие учреждения первоначально  предназначались для детей – сирот. Позже были учреждены благотворительные заведения в помощь семьям неимущих слоев общества ( «Убежища» во Франции, «Школы защиты детей» в Германии, ясли – приюты в России). Затем возникли частные платные детские учреждения, куда приходили играть и заниматься дети состоятельных родителей. Лица, которые </a:t>
            </a:r>
            <a:r>
              <a:rPr lang="ru-RU" sz="2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осущствляли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присмотр за детьми, проводили с ними игры, занятия, т.е. выполняли воспитательную работу, в разных странах именовались по-своему: нянями, руководительницами, учителями, наставницами, воспитателями.</a:t>
            </a:r>
          </a:p>
        </p:txBody>
      </p:sp>
      <p:pic>
        <p:nvPicPr>
          <p:cNvPr id="6" name="Рисунок 5" descr="i.jpg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5085184"/>
            <a:ext cx="1876425" cy="142875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 descr="ed6c9d6a2f77.jpgч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07904" y="4941168"/>
            <a:ext cx="1323833" cy="162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Рисунок 7" descr="я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52120" y="5085184"/>
            <a:ext cx="1905000" cy="142875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Рисунок 8" descr="i.jpgф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03848" y="188640"/>
            <a:ext cx="2181225" cy="142875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Текст 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 eaLnBrk="1" hangingPunct="1">
              <a:spcBef>
                <a:spcPct val="0"/>
              </a:spcBef>
              <a:buNone/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В 1840г.Ф. </a:t>
            </a:r>
            <a:r>
              <a:rPr lang="ru-RU" sz="16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Фребель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(1782-1852), выдающийся немецкий педагог дал своему дошкольному заведению(год открытия-1837-й) в г. </a:t>
            </a:r>
            <a:r>
              <a:rPr lang="ru-RU" sz="16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Бланкенбурге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название детский сад. Однако новым было не только название дошкольного учреждения, но и его назначение, а именно: обучить матерей с помощью практического руководства и показа приемов правильному воспитанию детей. Идеи Ф. </a:t>
            </a:r>
            <a:r>
              <a:rPr lang="ru-RU" sz="16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Фребеля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и разработанные им рекомендации по содержанию воспитательной работы с детьми получили большое  распространение в дошкольных учреждениях многих стран мира. Не составила исключение и Россия, где были  организованы детские сады по системе </a:t>
            </a:r>
            <a:r>
              <a:rPr lang="ru-RU" sz="16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Ф.Фребеля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а также курсы подготовки педагогов для работы в них. Воспитательниц, работавших во </a:t>
            </a:r>
            <a:r>
              <a:rPr lang="ru-RU" sz="16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фребелевских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детских садах, стали называть садовницами или «</a:t>
            </a:r>
            <a:r>
              <a:rPr lang="ru-RU" sz="16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фребеличками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endParaRPr lang="ru-RU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8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идеи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Ф.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Фребеля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и разработанные им рекомендации по содержанию воспитательной работы с детьми.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portr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4149080"/>
            <a:ext cx="1905000" cy="2514600"/>
          </a:xfrm>
          <a:prstGeom prst="rect">
            <a:avLst/>
          </a:prstGeom>
        </p:spPr>
      </p:pic>
      <p:pic>
        <p:nvPicPr>
          <p:cNvPr id="10" name="Рисунок 9" descr="0_around_edinburgh_-_social_history_moe062_edinburgh_free_kindregarten.jpgп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08" y="4293096"/>
            <a:ext cx="3217291" cy="2232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Текст 16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ru-RU" sz="1800" dirty="0" err="1" smtClean="0"/>
              <a:t>Допрофессиональный</a:t>
            </a:r>
            <a:r>
              <a:rPr lang="ru-RU" sz="1800" dirty="0" smtClean="0"/>
              <a:t> – эпоха первобытности, возникновение религии, разделение труда.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ru-RU" sz="1800" dirty="0" smtClean="0"/>
              <a:t> Условно профессиональный – эпоха рабовладения, средневековье.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ru-RU" sz="1800" dirty="0" smtClean="0"/>
              <a:t>Собственно профессиональный – эпоха индустриального общества.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ru-RU" sz="1800" dirty="0" smtClean="0"/>
              <a:t>Современный – эпоха постиндустриального общества.                   </a:t>
            </a:r>
            <a:r>
              <a:rPr lang="ru-RU" sz="2000" dirty="0" smtClean="0"/>
              <a:t>                                                                         </a:t>
            </a:r>
          </a:p>
        </p:txBody>
      </p:sp>
      <p:sp>
        <p:nvSpPr>
          <p:cNvPr id="16" name="Заголовок 1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Этапы развития педагогической профессии</a:t>
            </a:r>
            <a:endParaRPr lang="ru-RU" dirty="0"/>
          </a:p>
        </p:txBody>
      </p:sp>
      <p:pic>
        <p:nvPicPr>
          <p:cNvPr id="1026" name="Picture 2" descr="C:\Users\Люба\Desktop\i (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365104"/>
            <a:ext cx="2664296" cy="2148830"/>
          </a:xfrm>
          <a:prstGeom prst="rect">
            <a:avLst/>
          </a:prstGeom>
          <a:noFill/>
        </p:spPr>
      </p:pic>
      <p:pic>
        <p:nvPicPr>
          <p:cNvPr id="1028" name="Picture 4" descr="C:\Users\Люба\Desktop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4365104"/>
            <a:ext cx="2160239" cy="2152352"/>
          </a:xfrm>
          <a:prstGeom prst="rect">
            <a:avLst/>
          </a:prstGeom>
          <a:noFill/>
        </p:spPr>
      </p:pic>
      <p:pic>
        <p:nvPicPr>
          <p:cNvPr id="1029" name="Picture 5" descr="C:\Users\Люба\Desktop\i (1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096" y="4509120"/>
            <a:ext cx="2553072" cy="21488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едагогическая профессия и ее роль в современном обществе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Педагогическая профессия и ее роль в современном обществе</Template>
  <TotalTime>0</TotalTime>
  <Words>620</Words>
  <Application>Microsoft Office PowerPoint</Application>
  <PresentationFormat>Экран (4:3)</PresentationFormat>
  <Paragraphs>58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Педагогическая профессия и ее роль в современном обществе</vt:lpstr>
      <vt:lpstr>Педагогическая профессия и ее роль в современном  обществе</vt:lpstr>
      <vt:lpstr>Слайд 2</vt:lpstr>
      <vt:lpstr>Профессия</vt:lpstr>
      <vt:lpstr>Педагогическая профессия</vt:lpstr>
      <vt:lpstr>Возникновение и развитие педагогической профессии</vt:lpstr>
      <vt:lpstr>Слайд 6</vt:lpstr>
      <vt:lpstr>Слайд 7</vt:lpstr>
      <vt:lpstr>идеи Ф. Фребеля и разработанные им рекомендации по содержанию воспитательной работы с детьми.</vt:lpstr>
      <vt:lpstr>Этапы развития педагогической профессии</vt:lpstr>
      <vt:lpstr> Социальная значимость профессии педагога</vt:lpstr>
      <vt:lpstr>Педагогическая деятельность, ее аспекты, содержания (функции)</vt:lpstr>
      <vt:lpstr>Основные «орудия» педагогического труда</vt:lpstr>
      <vt:lpstr>Педагог , трудясь в настоящем, «растит будущее»</vt:lpstr>
      <vt:lpstr>Важнейшие профессиональные функции педагога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2014-11-30T11:08:38Z</dcterms:created>
  <dcterms:modified xsi:type="dcterms:W3CDTF">2014-11-30T13:47:06Z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TC100738469990</vt:lpwstr>
  </property>
</Properties>
</file>