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7" autoAdjust="0"/>
    <p:restoredTop sz="94660"/>
  </p:normalViewPr>
  <p:slideViewPr>
    <p:cSldViewPr snapToGrid="0">
      <p:cViewPr>
        <p:scale>
          <a:sx n="50" d="100"/>
          <a:sy n="50" d="100"/>
        </p:scale>
        <p:origin x="164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4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21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796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797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806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0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32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4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4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2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71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57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42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7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2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7F95-2917-4E81-8E2B-6A22293169D7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4A2A60-368A-4DF8-8980-4BAEF9AF8D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4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78" y="126815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/>
              <a:t>Дидактическое пособие своими руками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«Узнай по форме и цвету»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871" y="1924348"/>
            <a:ext cx="8596668" cy="4633615"/>
          </a:xfrm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Развитие восприятия предметов по форме и цвету. Для детей от 9 до 12 мес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Цель : Создание развивающей среды, мышления, памяти, закрепление цвета, формы предмета, развитие мелкой моторики рук. </a:t>
            </a:r>
          </a:p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Автор работы: Чумакова Е.И. </a:t>
            </a:r>
          </a:p>
          <a:p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Урайский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специализированный Дом ребёнка. Казённое учреждение ХМАО-Югры.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7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4696441" cy="690525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Развитие мелкой моторики у детей – это длительный беспрерывный процесс, в ходе которого ребёнок познаёт мир, начинает с ним общаться, набирается ловкости и даже начинает говорить. Мелкая моторика является скоординированной работой мышечной, костной и нервной систем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организма.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440" y="-47256"/>
            <a:ext cx="749555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148856" y="1930400"/>
            <a:ext cx="593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62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3934" y="0"/>
            <a:ext cx="4898065" cy="6858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Рука имеет самое большое представительство в коре головного мозга. Пальчиковые игры - хорошие помощники и к подготовке руки к письму. Благодаря пальчиковым играм ребёнок получает разнообразные сенсорные впечатления, у него развивается внимательность и способность сосредоточиться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3935" cy="6858000"/>
          </a:xfrm>
        </p:spPr>
      </p:pic>
    </p:spTree>
    <p:extLst>
      <p:ext uri="{BB962C8B-B14F-4D97-AF65-F5344CB8AC3E}">
        <p14:creationId xmlns:p14="http://schemas.microsoft.com/office/powerpoint/2010/main" val="315973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82902" cy="68580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Развивать мелкую моторику рукам помогают игры с крупами. В данном случае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предложена игра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 фасолью.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022" y="0"/>
            <a:ext cx="7938977" cy="6858000"/>
          </a:xfrm>
        </p:spPr>
      </p:pic>
    </p:spTree>
    <p:extLst>
      <p:ext uri="{BB962C8B-B14F-4D97-AF65-F5344CB8AC3E}">
        <p14:creationId xmlns:p14="http://schemas.microsoft.com/office/powerpoint/2010/main" val="37532875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162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Грань</vt:lpstr>
      <vt:lpstr>Дидактическое пособие своими руками  «Узнай по форме и цвету»</vt:lpstr>
      <vt:lpstr>Развитие мелкой моторики у детей – это длительный беспрерывный процесс, в ходе которого ребёнок познаёт мир, начинает с ним общаться, набирается ловкости и даже начинает говорить. Мелкая моторика является скоординированной работой мышечной, костной и нервной систем организма.</vt:lpstr>
      <vt:lpstr>Рука имеет самое большое представительство в коре головного мозга. Пальчиковые игры - хорошие помощники и к подготовке руки к письму. Благодаря пальчиковым играм ребёнок получает разнообразные сенсорные впечатления, у него развивается внимательность и способность сосредоточиться</vt:lpstr>
      <vt:lpstr>Развивать мелкую моторику рукам помогают игры с крупами. В данном случае предложена игра с фасолью.   Спасибо за внимание.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Д/и «Узнай по цвету и форме»Для детей от 9 до 12 месяцев.</dc:title>
  <dc:creator>ACER</dc:creator>
  <cp:lastModifiedBy>ACER</cp:lastModifiedBy>
  <cp:revision>27</cp:revision>
  <dcterms:created xsi:type="dcterms:W3CDTF">2014-11-19T14:49:09Z</dcterms:created>
  <dcterms:modified xsi:type="dcterms:W3CDTF">2014-12-02T13:16:45Z</dcterms:modified>
</cp:coreProperties>
</file>