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8" r:id="rId6"/>
    <p:sldId id="259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2306-119B-4431-B254-4769A2C2973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54DB-974F-4AE0-9D54-4132E83A8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0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353535"/>
                </a:solidFill>
                <a:effectLst/>
                <a:latin typeface="Arial"/>
              </a:rPr>
              <a:t>Красная площадь в Москве всегда была людным местом. И строительство на ней велось так, чтоб оправдать </a:t>
            </a:r>
            <a:r>
              <a:rPr lang="ru-RU" b="0" i="0" dirty="0" err="1" smtClean="0">
                <a:solidFill>
                  <a:srgbClr val="353535"/>
                </a:solidFill>
                <a:effectLst/>
                <a:latin typeface="Arial"/>
              </a:rPr>
              <a:t>ее</a:t>
            </a:r>
            <a:r>
              <a:rPr lang="ru-RU" b="0" i="0" dirty="0" smtClean="0">
                <a:solidFill>
                  <a:srgbClr val="353535"/>
                </a:solidFill>
                <a:effectLst/>
                <a:latin typeface="Arial"/>
              </a:rPr>
              <a:t> название – Красивая.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54DB-974F-4AE0-9D54-4132E83A8D5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01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B160F5-6CFE-45A4-92AB-08DBAAD8732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C1AE6B-A04B-4959-A796-B9FCA92C1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iz%20kinofil'mov%20-%20Pesnya%20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61829"/>
            <a:ext cx="6242963" cy="438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56895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Достопримечательности Москвы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(Московский Кремль)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696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564904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0958"/>
            <a:ext cx="6408712" cy="480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335" y="116632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Первая и вторая безымянные башни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6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124744"/>
            <a:ext cx="4032448" cy="5256584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Водовзводная башня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названа так из-за машины, которая была здесь когда-то. Она поднимала воду из колодца, устроенного внизу на самый верх башни в большой бак. Оттуда по свинцовым трубам вода текла в царский дворец в Кремле. Таким образом в старину в Кремле был организован свой водопровод. Он работал долгое время, но потом машину разобрали и увезли в другой город – Санкт-Петербург. Там её использовали для устройства фонтанов. Высота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Водовзводной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башни со звездой 61,45 м.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9139"/>
            <a:ext cx="3976908" cy="529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4663" y="116632"/>
            <a:ext cx="7234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Водовзводная башня</a:t>
            </a:r>
          </a:p>
        </p:txBody>
      </p:sp>
    </p:spTree>
    <p:extLst>
      <p:ext uri="{BB962C8B-B14F-4D97-AF65-F5344CB8AC3E}">
        <p14:creationId xmlns="" xmlns:p14="http://schemas.microsoft.com/office/powerpoint/2010/main" val="16872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0_8d30a_ff964414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5141020" cy="3855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31" y="1628800"/>
            <a:ext cx="3919611" cy="522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0599" y="332656"/>
            <a:ext cx="75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Ивановская площадь.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1772816"/>
            <a:ext cx="4968552" cy="482453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Колокольня Ивана Великого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была построена на месте церкви Иоанна Спасителя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Лествицы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возведённой ещё во времена Ивана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Калиты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Иван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Лествичник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святым князя, и его изображение покоилось на плечах князя. Новая колокольня получила в наследство имя своей предшественницы, а приставка «Великий» ей была дана за свою высоту. Колокольня Ивана Великого была построена в 1505 г. В те времена колокольня была самым высотным зданием в Москве и использовалась также и как сторожевая 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башня.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неё было видно все окрестности в радиусе до 30км.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9460"/>
            <a:ext cx="3672408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9" y="188640"/>
            <a:ext cx="87129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Колокольня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«Иван Великий»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9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83510" y="980728"/>
            <a:ext cx="4152985" cy="5760640"/>
          </a:xfrm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долгих года велась подготовка к отливке колокола.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И, наконец, в 1735 г. 25 ноября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отлит. Столько времени ушло на подготовительные работы, а сама отливка Царь-колокола заняла всего 1 час и 12 минут. После этого начались чеканные работы, но в 1737 г. в Кремле опять вспыхнул пожар. Люди, боясь, что колокол расплавится от высокой температуры, поливали его водой. От резкого изменения температуры Царь-колокол потрескался и от него отвалился кусок в 11.5 т. </a:t>
            </a:r>
          </a:p>
        </p:txBody>
      </p:sp>
      <p:pic>
        <p:nvPicPr>
          <p:cNvPr id="9218" name="Picture 2" descr="C:\Users\Татьяна\Pictures\11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883511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6914" y="116632"/>
            <a:ext cx="483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Царь-колокол</a:t>
            </a:r>
          </a:p>
        </p:txBody>
      </p:sp>
    </p:spTree>
    <p:extLst>
      <p:ext uri="{BB962C8B-B14F-4D97-AF65-F5344CB8AC3E}">
        <p14:creationId xmlns="" xmlns:p14="http://schemas.microsoft.com/office/powerpoint/2010/main" val="1574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1052736"/>
            <a:ext cx="8640960" cy="244827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Царь-пушка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была отлита в 1586 году нашим мастером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Чоховым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Андреем. Её длина – 5.35м., диаметр ствола – 120см., калибр – 890мм., вес – 39.31т. (2400 пудов).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две версии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почему же пушку назвали Царь 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пушкой. Первая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это из-за её больших размеров, вторая - из-за выгравированного изображения последнего царя из рода Рюриковичей - Фёдора Ивановича верхом на коне. 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Царь-пушки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стреляли только один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Но где и когда неизвестно.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8847"/>
            <a:ext cx="672439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16632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Царь-пушка </a:t>
            </a:r>
          </a:p>
        </p:txBody>
      </p:sp>
    </p:spTree>
    <p:extLst>
      <p:ext uri="{BB962C8B-B14F-4D97-AF65-F5344CB8AC3E}">
        <p14:creationId xmlns="" xmlns:p14="http://schemas.microsoft.com/office/powerpoint/2010/main" val="10307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5584" y="836712"/>
            <a:ext cx="71128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внимание!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01" y="2060848"/>
            <a:ext cx="69127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1295"/>
            <a:ext cx="81369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Красная площадь в Москве</a:t>
            </a:r>
          </a:p>
        </p:txBody>
      </p:sp>
    </p:spTree>
    <p:extLst>
      <p:ext uri="{BB962C8B-B14F-4D97-AF65-F5344CB8AC3E}">
        <p14:creationId xmlns="" xmlns:p14="http://schemas.microsoft.com/office/powerpoint/2010/main" val="21985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6" y="1916832"/>
            <a:ext cx="7667854" cy="45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1" y="1295"/>
            <a:ext cx="81369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Красная площадь в Москве</a:t>
            </a:r>
          </a:p>
        </p:txBody>
      </p:sp>
    </p:spTree>
    <p:extLst>
      <p:ext uri="{BB962C8B-B14F-4D97-AF65-F5344CB8AC3E}">
        <p14:creationId xmlns="" xmlns:p14="http://schemas.microsoft.com/office/powerpoint/2010/main" val="39310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3783023" cy="468052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rgbClr val="353535"/>
                </a:solidFill>
                <a:latin typeface="Arial"/>
              </a:rPr>
              <a:t>1 октября 1552 года, в праздник Покрова Божией Матери начался штурм Казани, который закончился победой русских воинов. В честь  этой победы по указу Ивана Грозного был заложен храм Покрова Божией Матери, известный сейчас как собор Василия Блаженного.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2564904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3023" y="1484784"/>
            <a:ext cx="537380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539" y="7665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Собор Василия Блаженного в Москве</a:t>
            </a:r>
          </a:p>
        </p:txBody>
      </p:sp>
    </p:spTree>
    <p:extLst>
      <p:ext uri="{BB962C8B-B14F-4D97-AF65-F5344CB8AC3E}">
        <p14:creationId xmlns="" xmlns:p14="http://schemas.microsoft.com/office/powerpoint/2010/main" val="26545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1556792"/>
            <a:ext cx="8712968" cy="50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2139" y="332656"/>
            <a:ext cx="6939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Московский Кремль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iz kinofil'mov - Pesn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6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4608512" cy="5472608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ворота – самые главные из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Кремлевских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ворот.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часы на Спасской башне были установлены  в 1491 году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Высота римских цифр часов составляет 0,72 метра. Длина часовой стрелки - 2,97 м, минутной - 3,27 м. 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1935 году Царского орла на Спасской башне сменила первая пятиконечная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звезда.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была медная, покрыта золотом и уральскими самоцветами. Через 2 года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сменила рубиновая звезда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крыльев звезды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составляет 3,75 метра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270939"/>
            <a:ext cx="3779912" cy="55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2" y="-61615"/>
            <a:ext cx="8136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Спасская башня Московского кремля</a:t>
            </a:r>
          </a:p>
        </p:txBody>
      </p:sp>
    </p:spTree>
    <p:extLst>
      <p:ext uri="{BB962C8B-B14F-4D97-AF65-F5344CB8AC3E}">
        <p14:creationId xmlns="" xmlns:p14="http://schemas.microsoft.com/office/powerpoint/2010/main" val="2160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1268760"/>
            <a:ext cx="4464496" cy="5589240"/>
          </a:xfrm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Кутафья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башня. В старину так называли неуклюже одетую женщину. Башню принарядили уже в семнадцатом столетии. До этого Кутафья была очень суровой, с подъёмными мостами у боковых ворот и навесными бойницами. Она охраняла въезд на Троицкий мост. Раньше таких предмостных башен было больше. Но до наших дней сохранилась только одна. Высота Троицкой башни со звездой  - 80 м. Это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высокая башня Московского Кремля.  Кутафья башня в высоту всего 13,5 м. Это самая низкая башня Кремля.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4" y="2060848"/>
            <a:ext cx="4690600" cy="35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Кутафья и Троицкая башни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6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51920" y="1412776"/>
            <a:ext cx="5040560" cy="462684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Эта башня стоит у Боровицкого холма, на котором давным-давно рос сосновый бор. От него и произошло её название.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башни со звездой  54,05 м.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747"/>
            <a:ext cx="3744416" cy="588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6978" y="116632"/>
            <a:ext cx="647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Боровицкая башня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4138792" cy="511256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Первой башней, которая была заложена при строительстве Кремля, была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Тайницкая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Тайницкая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башня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потому, что от неё к реке вёл тайный подземный ход. Предназначался он для того, чтобы можно было брать воду в случае если крепость осадят враги. Высота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Тайницкой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башни 38,4 м.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88432" cy="51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6133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Тайницкая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башня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7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255</Words>
  <Application>Microsoft Office PowerPoint</Application>
  <PresentationFormat>Экран (4:3)</PresentationFormat>
  <Paragraphs>33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Москвы</dc:title>
  <dc:creator>Татьяна</dc:creator>
  <cp:lastModifiedBy>татьяна</cp:lastModifiedBy>
  <cp:revision>17</cp:revision>
  <dcterms:created xsi:type="dcterms:W3CDTF">2013-09-30T06:20:05Z</dcterms:created>
  <dcterms:modified xsi:type="dcterms:W3CDTF">2014-09-19T05:43:56Z</dcterms:modified>
</cp:coreProperties>
</file>