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337"/>
    <a:srgbClr val="CC0000"/>
    <a:srgbClr val="00CC00"/>
    <a:srgbClr val="7DD330"/>
    <a:srgbClr val="0C7CD2"/>
    <a:srgbClr val="1F7EE7"/>
    <a:srgbClr val="AE1517"/>
    <a:srgbClr val="486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219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39" descr="h rtrae gd jrt ujrt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4A9337"/>
                </a:solidFill>
              </a:rPr>
              <a:t>Page </a:t>
            </a:r>
            <a:fld id="{1E3A6F9F-4695-4CF1-A97A-91C3248E385D}" type="slidenum">
              <a:rPr lang="fr-FR" b="1">
                <a:solidFill>
                  <a:srgbClr val="4A9337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108337.html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90775.html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0.gif"/><Relationship Id="rId4" Type="http://schemas.openxmlformats.org/officeDocument/2006/relationships/image" Target="../media/image35.jpeg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6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900113" y="0"/>
            <a:ext cx="8135937" cy="719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2800" b="1" i="1">
                <a:solidFill>
                  <a:srgbClr val="4A9337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</a:p>
          <a:p>
            <a:r>
              <a:rPr lang="ru-RU" sz="2000" b="1"/>
              <a:t> </a:t>
            </a:r>
            <a:endParaRPr lang="ru-RU" sz="2000"/>
          </a:p>
          <a:p>
            <a:r>
              <a:rPr lang="ru-RU" sz="2800" b="1">
                <a:solidFill>
                  <a:srgbClr val="CC0000"/>
                </a:solidFill>
              </a:rPr>
              <a:t>      «Зелёная аптека</a:t>
            </a:r>
          </a:p>
          <a:p>
            <a:r>
              <a:rPr lang="ru-RU" sz="2800" b="1">
                <a:solidFill>
                  <a:srgbClr val="CC0000"/>
                </a:solidFill>
              </a:rPr>
              <a:t>     на подоконнике»</a:t>
            </a:r>
          </a:p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endParaRPr lang="ru-RU" sz="2000"/>
          </a:p>
          <a:p>
            <a:r>
              <a:rPr lang="ru-RU" sz="2000" b="1"/>
              <a:t>                               </a:t>
            </a:r>
            <a:endParaRPr lang="ru-RU" sz="2000"/>
          </a:p>
          <a:p>
            <a:pPr algn="r"/>
            <a:endParaRPr lang="ru-RU" sz="2000" b="1"/>
          </a:p>
          <a:p>
            <a:pPr algn="r"/>
            <a:endParaRPr lang="ru-RU" sz="2000" b="1"/>
          </a:p>
          <a:p>
            <a:pPr algn="r"/>
            <a:endParaRPr lang="ru-RU" sz="2000" b="1"/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МБДОУ детский сад №6 </a:t>
            </a:r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ЗАТО Озёрный Тверской области,</a:t>
            </a:r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родители воспитанников</a:t>
            </a:r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Воспитатели высшей категории</a:t>
            </a:r>
          </a:p>
          <a:p>
            <a:pPr algn="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Полешко Т.Д., Панарина Н.А.</a:t>
            </a:r>
          </a:p>
          <a:p>
            <a:pPr algn="r"/>
            <a:endParaRPr lang="fr-FR" sz="2000" b="1" i="1">
              <a:solidFill>
                <a:srgbClr val="4A9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Рисунок 4" descr=" (699x545, 135Kb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620688"/>
            <a:ext cx="42481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6" descr="E:\фото\DSCN31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2988" y="1773238"/>
            <a:ext cx="36004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Анимашки Бабочки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476250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Анимашки Бабочки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3108442">
            <a:off x="7651751" y="155575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Анимашки Бабочки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3594810">
            <a:off x="621506" y="4864894"/>
            <a:ext cx="18573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>
            <a:lum bright="30000"/>
          </a:blip>
          <a:srcRect/>
          <a:stretch>
            <a:fillRect/>
          </a:stretch>
        </p:blipFill>
        <p:spPr bwMode="auto">
          <a:xfrm rot="-5207755" flipH="1" flipV="1">
            <a:off x="1526382" y="810419"/>
            <a:ext cx="3667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5207755" flipH="1" flipV="1">
            <a:off x="4133056" y="2061369"/>
            <a:ext cx="4286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5207755" flipH="1" flipV="1">
            <a:off x="433388" y="1687513"/>
            <a:ext cx="317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5207755" flipH="1" flipV="1">
            <a:off x="203993" y="1316832"/>
            <a:ext cx="30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5207755" flipH="1" flipV="1">
            <a:off x="856457" y="4709319"/>
            <a:ext cx="2397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5207755" flipH="1" flipV="1">
            <a:off x="2297906" y="5358607"/>
            <a:ext cx="2381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392245" flipV="1">
            <a:off x="804069" y="3680619"/>
            <a:ext cx="3968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5207755" flipH="1" flipV="1">
            <a:off x="8514557" y="3545681"/>
            <a:ext cx="4318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0" descr="Человечек-1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59113" y="4581525"/>
            <a:ext cx="158591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фото\DSCN31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80728"/>
            <a:ext cx="8455539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350" y="0"/>
            <a:ext cx="7489825" cy="13414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000" b="1" i="1" kern="0" dirty="0">
                <a:solidFill>
                  <a:srgbClr val="C00000"/>
                </a:solidFill>
                <a:latin typeface="Century" pitchFamily="18" charset="0"/>
                <a:ea typeface="+mj-ea"/>
                <a:cs typeface="+mj-cs"/>
              </a:rPr>
              <a:t>До новых встреч!</a:t>
            </a:r>
          </a:p>
        </p:txBody>
      </p:sp>
      <p:pic>
        <p:nvPicPr>
          <p:cNvPr id="11268" name="Picture 24" descr="http://img-fotki.yandex.ru/get/4512/talana1959.11b/0_572c9_f05f1e8c_L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9081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 flipV="1">
            <a:off x="8532813" y="0"/>
            <a:ext cx="428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 flipV="1">
            <a:off x="0" y="1773238"/>
            <a:ext cx="428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3" descr="18d4fe4e432762959454b5637960f7ec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4941888"/>
            <a:ext cx="19446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 descr="салют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53388" y="908050"/>
            <a:ext cx="109061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 flipV="1">
            <a:off x="152400" y="1925638"/>
            <a:ext cx="428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458425" flipH="1" flipV="1">
            <a:off x="8715375" y="6337300"/>
            <a:ext cx="428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ru-RU" sz="2000" b="1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4" name="Рисунок 3" descr="http://www.moikompas.ru/img/compas/2008-12-08/greendrugstore/98905519_orig.jpg"/>
          <p:cNvPicPr/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491880" cy="4275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908175" y="188913"/>
            <a:ext cx="4103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4A9337"/>
                </a:solidFill>
              </a:rPr>
              <a:t>ПЕЛАРГОНИЯ </a:t>
            </a:r>
            <a:r>
              <a:rPr lang="ru-RU" sz="3600">
                <a:solidFill>
                  <a:srgbClr val="4A9337"/>
                </a:solidFill>
              </a:rPr>
              <a:t>   </a:t>
            </a:r>
          </a:p>
          <a:p>
            <a:r>
              <a:rPr lang="ru-RU" sz="3600">
                <a:solidFill>
                  <a:srgbClr val="4A9337"/>
                </a:solidFill>
              </a:rPr>
              <a:t>        </a:t>
            </a:r>
            <a:r>
              <a:rPr lang="ru-RU" sz="3600" b="1" i="1">
                <a:solidFill>
                  <a:srgbClr val="4A9337"/>
                </a:solidFill>
                <a:latin typeface="Times New Roman" pitchFamily="18" charset="0"/>
                <a:cs typeface="Times New Roman" pitchFamily="18" charset="0"/>
              </a:rPr>
              <a:t>(ГЕРАНЬ)</a:t>
            </a:r>
          </a:p>
        </p:txBody>
      </p:sp>
      <p:pic>
        <p:nvPicPr>
          <p:cNvPr id="6" name="Рисунок 5" descr="http://znamus.ru/img/page/2008-12-08/greendrugstore/29510120.jpg"/>
          <p:cNvPicPr/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8144" y="4337720"/>
            <a:ext cx="306583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2" name="Picture 10" descr="E:\фото\DSCN31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628800"/>
            <a:ext cx="5616624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9" name="Picture 5" descr="37r3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8683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9" descr="07b3c6c41e5ee72bc1b4512366d7e2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10525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9" descr="07b3c6c41e5ee72bc1b4512366d7e29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825" y="17002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танццвет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55875" y="5084763"/>
            <a:ext cx="11160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5207755" flipH="1" flipV="1">
            <a:off x="37306" y="1250157"/>
            <a:ext cx="30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5207755" flipH="1" flipV="1">
            <a:off x="1297782" y="169069"/>
            <a:ext cx="309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5207755" flipH="1" flipV="1">
            <a:off x="307975" y="6199188"/>
            <a:ext cx="5969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ru-RU" sz="2000" b="1">
              <a:solidFill>
                <a:srgbClr val="4A9337"/>
              </a:solidFill>
              <a:latin typeface="Verdana" pitchFamily="34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908175" y="2603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4A9337"/>
                </a:solidFill>
              </a:rPr>
              <a:t>АЛОЭ</a:t>
            </a:r>
          </a:p>
        </p:txBody>
      </p:sp>
      <p:pic>
        <p:nvPicPr>
          <p:cNvPr id="6" name="Рисунок 5" descr="Лекарственные растения дома - природная аптека на подоконнике"/>
          <p:cNvPicPr/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908720"/>
            <a:ext cx="3744416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700" name="Picture 4" descr="E:\фото\DSCN31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63477" y="0"/>
            <a:ext cx="5480523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img.superdom.ua/pictures/content/4/4368.jpg"/>
          <p:cNvPicPr/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4869160"/>
            <a:ext cx="3168352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http://www.plantopedia.ru/upload/news/2011/Lekarstv_plant_home/4.jpg"/>
          <p:cNvPicPr/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088232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4" name="Picture 23" descr="180895e40dda8d958b80d6b3817a58fa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1638" y="5084763"/>
            <a:ext cx="94773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6" descr="17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24525" y="5229225"/>
            <a:ext cx="7524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5207755" flipH="1" flipV="1">
            <a:off x="66675" y="-34924"/>
            <a:ext cx="55403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5207755" flipH="1" flipV="1">
            <a:off x="3098007" y="384969"/>
            <a:ext cx="309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5207755" flipH="1" flipV="1">
            <a:off x="37307" y="1321594"/>
            <a:ext cx="309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5148263" y="0"/>
            <a:ext cx="3816350" cy="841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smtClean="0">
                <a:solidFill>
                  <a:srgbClr val="4A9337"/>
                </a:solidFill>
              </a:rPr>
              <a:t>КАЛАНХОЭ</a:t>
            </a:r>
          </a:p>
        </p:txBody>
      </p:sp>
      <p:pic>
        <p:nvPicPr>
          <p:cNvPr id="3" name="img_6" descr="каланхое"/>
          <p:cNvPicPr/>
          <p:nvPr/>
        </p:nvPicPr>
        <p:blipFill>
          <a:blip r:embed="rId2" cstate="screen">
            <a:extLst>
              <a:ext uri="{28A0092B-C50C-407E-A947-70E740481C1C}"/>
            </a:extLst>
          </a:blip>
          <a:srcRect b="-1316"/>
          <a:stretch>
            <a:fillRect/>
          </a:stretch>
        </p:blipFill>
        <p:spPr bwMode="auto">
          <a:xfrm>
            <a:off x="5436096" y="332656"/>
            <a:ext cx="331236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 (220x220, 18Kb)"/>
          <p:cNvPicPr/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304256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E:\фото\DSCN31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88640"/>
            <a:ext cx="4752528" cy="393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E:\фото\DSCN3156.JPG"/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203379" y="3140968"/>
            <a:ext cx="4760549" cy="34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127" name="Picture 4" descr="j0076170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43213" y="5589588"/>
            <a:ext cx="10620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 descr="000044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43213" y="4221163"/>
            <a:ext cx="100806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5207755" flipH="1" flipV="1">
            <a:off x="37306" y="-19843"/>
            <a:ext cx="30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5207755" flipH="1" flipV="1">
            <a:off x="37307" y="1321594"/>
            <a:ext cx="309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4433885" flipV="1">
            <a:off x="-58737" y="6407150"/>
            <a:ext cx="51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5207755" flipH="1" flipV="1">
            <a:off x="2750344" y="5558632"/>
            <a:ext cx="492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8925290" flipH="1" flipV="1">
            <a:off x="8512175" y="134938"/>
            <a:ext cx="7127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6804025" y="274638"/>
            <a:ext cx="25209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smtClean="0">
                <a:solidFill>
                  <a:srgbClr val="4A9337"/>
                </a:solidFill>
              </a:rPr>
              <a:t>«Зеленая аптека на подоконнике»</a:t>
            </a:r>
          </a:p>
        </p:txBody>
      </p:sp>
      <p:pic>
        <p:nvPicPr>
          <p:cNvPr id="31746" name="Picture 2" descr="E:\фото\DSCN32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66038"/>
            <a:ext cx="6552728" cy="3794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 descr="E:\фото\DSCN31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3573016"/>
            <a:ext cx="289729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E:\фото\DSCN3190.JPG"/>
          <p:cNvPicPr>
            <a:picLocks noChangeAspect="1" noChangeArrowheads="1"/>
          </p:cNvPicPr>
          <p:nvPr/>
        </p:nvPicPr>
        <p:blipFill>
          <a:blip r:embed="rId4" cstate="screen"/>
          <a:srcRect l="-791"/>
          <a:stretch>
            <a:fillRect/>
          </a:stretch>
        </p:blipFill>
        <p:spPr bwMode="auto">
          <a:xfrm>
            <a:off x="0" y="4149080"/>
            <a:ext cx="3264363" cy="24482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http://static8.depositphotos.com/1526816/1011/v/950/depositphotos_10116148-Wise-owl.jpg"/>
          <p:cNvPicPr/>
          <p:nvPr/>
        </p:nvPicPr>
        <p:blipFill>
          <a:blip r:embed="rId5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3848" y="3984873"/>
            <a:ext cx="2688342" cy="28731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51" name="WordArt 5"/>
          <p:cNvSpPr>
            <a:spLocks noChangeArrowheads="1" noChangeShapeType="1" noTextEdit="1"/>
          </p:cNvSpPr>
          <p:nvPr/>
        </p:nvSpPr>
        <p:spPr bwMode="auto">
          <a:xfrm>
            <a:off x="3276600" y="3860800"/>
            <a:ext cx="2519363" cy="3279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279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Юный исследователь</a:t>
            </a:r>
          </a:p>
        </p:txBody>
      </p:sp>
      <p:pic>
        <p:nvPicPr>
          <p:cNvPr id="6152" name="Picture 12" descr="http://s2.rimg.info/0719b25b574c0631eab8790339963c6a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573463"/>
            <a:ext cx="6921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1b3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3663" y="1916113"/>
            <a:ext cx="320357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5207755" flipH="1" flipV="1">
            <a:off x="37306" y="-19843"/>
            <a:ext cx="30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5207755" flipH="1" flipV="1">
            <a:off x="8797132" y="169069"/>
            <a:ext cx="309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8197898" flipH="1" flipV="1">
            <a:off x="7186613" y="1524000"/>
            <a:ext cx="6143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392245" flipH="1">
            <a:off x="3951288" y="4495800"/>
            <a:ext cx="2206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E:\фото\DSCN3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4608819" cy="3051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2770" name="Picture 2" descr="E:\фото\DSCN31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428999"/>
            <a:ext cx="4032448" cy="3316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E:\фото\DSCN31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571280"/>
            <a:ext cx="4067944" cy="281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3" name="Picture 5" descr="E:\фото\DSCN31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91680" y="3717032"/>
            <a:ext cx="3096344" cy="29546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916238" y="0"/>
            <a:ext cx="511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</a:rPr>
              <a:t>Наши исследования</a:t>
            </a:r>
          </a:p>
        </p:txBody>
      </p:sp>
      <p:pic>
        <p:nvPicPr>
          <p:cNvPr id="7" name="Рисунок 6" descr="Шаблон презентации `Юный исследователь` - Ирина Николаевна Коровина"/>
          <p:cNvPicPr/>
          <p:nvPr/>
        </p:nvPicPr>
        <p:blipFill rotWithShape="1">
          <a:blip r:embed="rId6" cstate="screen"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0" y="4005064"/>
            <a:ext cx="1979712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sp>
        <p:nvSpPr>
          <p:cNvPr id="7176" name="WordArt 6"/>
          <p:cNvSpPr>
            <a:spLocks noChangeArrowheads="1" noChangeShapeType="1" noTextEdit="1"/>
          </p:cNvSpPr>
          <p:nvPr/>
        </p:nvSpPr>
        <p:spPr bwMode="auto">
          <a:xfrm>
            <a:off x="179388" y="4076700"/>
            <a:ext cx="1728787" cy="2447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Юный исследователь</a:t>
            </a: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0" y="6021388"/>
            <a:ext cx="1908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МБДОУ детский сад №6</a:t>
            </a:r>
          </a:p>
        </p:txBody>
      </p:sp>
      <p:pic>
        <p:nvPicPr>
          <p:cNvPr id="7178" name="Picture 12" descr="word2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1275" y="2924175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ttp://s2.rimg.info/0719b25b574c0631eab8790339963c6a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6381750"/>
            <a:ext cx="63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8751338" flipH="1" flipV="1">
            <a:off x="52388" y="-33338"/>
            <a:ext cx="522287" cy="62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5207755" flipH="1" flipV="1">
            <a:off x="1588" y="1360488"/>
            <a:ext cx="38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5207755" flipH="1" flipV="1">
            <a:off x="216693" y="1824832"/>
            <a:ext cx="30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-5207755" flipH="1" flipV="1">
            <a:off x="350838" y="5072063"/>
            <a:ext cx="2047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фото\DSCN31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88640"/>
            <a:ext cx="4024022" cy="2932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795" name="Picture 3" descr="E:\фото\DSCN3106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4860032" y="332656"/>
            <a:ext cx="3473765" cy="279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4643438" y="0"/>
            <a:ext cx="4500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Игра «Цветочный доктор»</a:t>
            </a:r>
          </a:p>
        </p:txBody>
      </p:sp>
      <p:pic>
        <p:nvPicPr>
          <p:cNvPr id="33797" name="Picture 5" descr="P:\C раб стола\фото Полешко\IMG_52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3226351"/>
            <a:ext cx="5832648" cy="3631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468313" y="3429000"/>
            <a:ext cx="25193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Призеры регионального конкурса «Ботаническая сказка»</a:t>
            </a:r>
          </a:p>
        </p:txBody>
      </p:sp>
      <p:pic>
        <p:nvPicPr>
          <p:cNvPr id="8199" name="Picture 12" descr="http://s2.rimg.info/0719b25b574c0631eab8790339963c6a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59055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Анимашки Бабочки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3594810">
            <a:off x="414338" y="5164137"/>
            <a:ext cx="14938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фото\DSCN3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658914" cy="398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4" descr="E:\фото\DSCN3197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2627784" y="3573016"/>
            <a:ext cx="6192688" cy="2953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877050" y="908050"/>
            <a:ext cx="22669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4A9337"/>
                </a:solidFill>
              </a:rPr>
              <a:t>В гостях у малышей</a:t>
            </a:r>
          </a:p>
        </p:txBody>
      </p:sp>
      <p:pic>
        <p:nvPicPr>
          <p:cNvPr id="5" name="Рисунок 4" descr="Мастер-класс Торцевание на пластилине Цветущий кактус Бумага гофрированная Пластилин"/>
          <p:cNvPicPr/>
          <p:nvPr/>
        </p:nvPicPr>
        <p:blipFill>
          <a:blip r:embed="rId4" cstate="screen">
            <a:extLst>
              <a:ext uri="{BEBA8EAE-BF5A-486C-A8C5-ECC9F3942E4B}"/>
              <a:ext uri="{28A0092B-C50C-407E-A947-70E740481C1C}"/>
            </a:extLst>
          </a:blip>
          <a:srcRect l="-2662" r="-2281"/>
          <a:stretch>
            <a:fillRect/>
          </a:stretch>
        </p:blipFill>
        <p:spPr bwMode="auto">
          <a:xfrm>
            <a:off x="323528" y="4005064"/>
            <a:ext cx="2160240" cy="28529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2" name="WordArt 3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1727200" cy="5746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Цветочный патруль</a:t>
            </a:r>
          </a:p>
        </p:txBody>
      </p:sp>
      <p:pic>
        <p:nvPicPr>
          <p:cNvPr id="9223" name="Picture 10" descr="Бабочка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550" y="3933825"/>
            <a:ext cx="80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9b3c7b23db0d199c35cf0c402defb363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35825" y="2060575"/>
            <a:ext cx="150653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фото\DSCN31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3933056"/>
            <a:ext cx="3528392" cy="27195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843" name="Picture 3" descr="E:\фото\DSCN31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1196752"/>
            <a:ext cx="2771800" cy="2237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5844" name="Picture 4" descr="E:\фото\DSCN32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8187" y="3717032"/>
            <a:ext cx="3855813" cy="2855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5845" name="Picture 5" descr="E:\фото\DSCN31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692696"/>
            <a:ext cx="5837319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411413" y="188913"/>
            <a:ext cx="7751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4A9337"/>
                </a:solidFill>
              </a:rPr>
              <a:t>Викторина «Аптека на подоконнике»</a:t>
            </a:r>
          </a:p>
        </p:txBody>
      </p:sp>
      <p:pic>
        <p:nvPicPr>
          <p:cNvPr id="10247" name="Picture 6" descr="Анимированные картинки с птиц, анимашки с птицами 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258763" y="3860800"/>
            <a:ext cx="26209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 flipV="1">
            <a:off x="179388" y="188913"/>
            <a:ext cx="5762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 flipV="1">
            <a:off x="179388" y="3789363"/>
            <a:ext cx="5762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4" descr="D:\Мои рисунки\Анимашки\Рисунок9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 flipV="1">
            <a:off x="8316913" y="692150"/>
            <a:ext cx="5762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57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Century</vt:lpstr>
      <vt:lpstr>Modèle par défaut</vt:lpstr>
      <vt:lpstr>Слайд 1</vt:lpstr>
      <vt:lpstr>Слайд 2</vt:lpstr>
      <vt:lpstr>Слайд 3</vt:lpstr>
      <vt:lpstr>КАЛАНХОЭ</vt:lpstr>
      <vt:lpstr>«Зеленая аптека на подоконнике»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Butterflies</dc:title>
  <dc:creator>www.powerpointstyles.com</dc:creator>
  <dc:description/>
  <cp:lastModifiedBy>Microsoft_</cp:lastModifiedBy>
  <cp:revision>96</cp:revision>
  <dcterms:created xsi:type="dcterms:W3CDTF">2009-03-23T15:23:24Z</dcterms:created>
  <dcterms:modified xsi:type="dcterms:W3CDTF">2014-09-19T19:51:53Z</dcterms:modified>
</cp:coreProperties>
</file>