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9" r:id="rId3"/>
    <p:sldId id="287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85" r:id="rId13"/>
    <p:sldId id="29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9" autoAdjust="0"/>
    <p:restoredTop sz="86333" autoAdjust="0"/>
  </p:normalViewPr>
  <p:slideViewPr>
    <p:cSldViewPr>
      <p:cViewPr varScale="1">
        <p:scale>
          <a:sx n="43" d="100"/>
          <a:sy n="43" d="100"/>
        </p:scale>
        <p:origin x="-88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7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42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70344-1A86-4500-AA44-39204AF60246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39D27-B3D8-40D5-878D-505C53DA7AB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5064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AEF84-E50D-4ED5-B8B3-5AAF297B4981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EF8CD-8F39-4E79-A0C9-53F38043A9D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75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8EF8CD-8F39-4E79-A0C9-53F38043A9D7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43808" y="507504"/>
            <a:ext cx="6264696" cy="436165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Игра на детских музыкальных </a:t>
            </a:r>
            <a:r>
              <a:rPr lang="ru-RU" smtClean="0"/>
              <a:t>инструментах, как </a:t>
            </a:r>
            <a:r>
              <a:rPr lang="ru-RU" dirty="0" smtClean="0"/>
              <a:t>совместная и как самостоятельная деятельность</a:t>
            </a:r>
            <a:endParaRPr lang="ru-RU" dirty="0"/>
          </a:p>
        </p:txBody>
      </p:sp>
      <p:pic>
        <p:nvPicPr>
          <p:cNvPr id="4" name="Picture 5" descr="music_instrumen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2852687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5661248"/>
            <a:ext cx="61926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 Narrow" pitchFamily="34" charset="0"/>
              </a:rPr>
              <a:t>Дублина С.М. – ГБДОУ №112 </a:t>
            </a:r>
            <a:r>
              <a:rPr lang="ru-RU" sz="2000" dirty="0">
                <a:latin typeface="Arial Narrow" pitchFamily="34" charset="0"/>
              </a:rPr>
              <a:t>Фрунзенского района</a:t>
            </a:r>
          </a:p>
          <a:p>
            <a:r>
              <a:rPr lang="ru-RU" sz="2000" dirty="0" err="1" smtClean="0">
                <a:latin typeface="Arial Narrow" pitchFamily="34" charset="0"/>
              </a:rPr>
              <a:t>Хрисанфова</a:t>
            </a:r>
            <a:r>
              <a:rPr lang="ru-RU" sz="2000" dirty="0" smtClean="0">
                <a:latin typeface="Arial Narrow" pitchFamily="34" charset="0"/>
              </a:rPr>
              <a:t> Т.В. –  ГБДОУ № 101 Калининского района</a:t>
            </a:r>
          </a:p>
          <a:p>
            <a:r>
              <a:rPr lang="ru-RU" sz="2000" dirty="0" smtClean="0">
                <a:latin typeface="Arial Narrow" pitchFamily="34" charset="0"/>
              </a:rPr>
              <a:t>Волкова Т.Ю. – ГБДОУ №38 Фрунзенского района</a:t>
            </a:r>
            <a:endParaRPr lang="ru-RU" sz="20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Выступление ансамбля «Веснушка»</a:t>
            </a:r>
            <a:endParaRPr lang="ru-RU" dirty="0"/>
          </a:p>
        </p:txBody>
      </p:sp>
      <p:pic>
        <p:nvPicPr>
          <p:cNvPr id="2050" name="Picture 2" descr="E:\Презентация\IMGP05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920" y="1935321"/>
            <a:ext cx="585216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2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5072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Выступление ансамбля</a:t>
            </a:r>
            <a:br>
              <a:rPr lang="ru-RU" dirty="0" smtClean="0"/>
            </a:br>
            <a:r>
              <a:rPr lang="ru-RU" dirty="0" smtClean="0"/>
              <a:t> «Ладушки»</a:t>
            </a:r>
            <a:endParaRPr lang="ru-RU" dirty="0"/>
          </a:p>
        </p:txBody>
      </p:sp>
      <p:pic>
        <p:nvPicPr>
          <p:cNvPr id="4" name="Рисунок 3" descr="P1180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916832"/>
            <a:ext cx="6048672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3058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Самостоятельная деятельность</a:t>
            </a:r>
            <a:endParaRPr lang="ru-RU" dirty="0"/>
          </a:p>
        </p:txBody>
      </p:sp>
      <p:pic>
        <p:nvPicPr>
          <p:cNvPr id="3" name="Рисунок 2" descr="P16105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916832"/>
            <a:ext cx="6696744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Спасибо за внимание!</a:t>
            </a:r>
            <a:endParaRPr lang="ru-RU" sz="5400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3" name="Picture 7" descr="suv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619672" y="2133600"/>
            <a:ext cx="5111328" cy="3671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20688"/>
            <a:ext cx="7772400" cy="1224136"/>
          </a:xfrm>
        </p:spPr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204864"/>
            <a:ext cx="7772400" cy="200951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Расширение музыкального кругозора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Развитие музыкальных способностей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Формирование творческой активности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2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800" dirty="0" smtClean="0"/>
              <a:t>Формирование целеустремлённости, чувства коллективизма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261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Что ребёнок должен знать об оркестре и инструментах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39256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Что ребёнок должен знать об оркестре и инструментах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3501007"/>
            <a:ext cx="2209800" cy="150709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Что такое оркестр</a:t>
            </a:r>
            <a:endParaRPr lang="ru-RU" sz="2000" dirty="0"/>
          </a:p>
        </p:txBody>
      </p:sp>
      <p:pic>
        <p:nvPicPr>
          <p:cNvPr id="5" name="Рисунок 4" descr="P161053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324" r="173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501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Что ребёнок должен знать об оркестре и инструментах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3501007"/>
            <a:ext cx="2209800" cy="150709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Знакомство с музыкальными инструментами</a:t>
            </a:r>
            <a:endParaRPr lang="ru-RU" sz="2000" dirty="0"/>
          </a:p>
        </p:txBody>
      </p:sp>
      <p:pic>
        <p:nvPicPr>
          <p:cNvPr id="6" name="Рисунок 5" descr="P16105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02579">
            <a:off x="3482693" y="1163376"/>
            <a:ext cx="4587959" cy="3903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Что ребёнок должен знать об оркестре и инструментах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3501007"/>
            <a:ext cx="2209800" cy="150709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Знакомство с детскими музыкальными инструментами</a:t>
            </a:r>
            <a:endParaRPr lang="ru-RU" sz="2000" dirty="0"/>
          </a:p>
        </p:txBody>
      </p:sp>
      <p:pic>
        <p:nvPicPr>
          <p:cNvPr id="1026" name="Picture 2" descr="E:\Презентация\iCA6T92S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316">
            <a:off x="3573947" y="1241677"/>
            <a:ext cx="4595125" cy="38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8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2616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Игра в оркестре </a:t>
            </a:r>
            <a:br>
              <a:rPr lang="ru-RU" sz="6000" dirty="0" smtClean="0"/>
            </a:br>
            <a:r>
              <a:rPr lang="ru-RU" sz="6000" dirty="0" smtClean="0"/>
              <a:t>детских музыкальных  инструментов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26036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игре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на шумовых и ударных инструментах</a:t>
            </a:r>
          </a:p>
          <a:p>
            <a:endParaRPr lang="ru-RU" sz="2800" dirty="0" smtClean="0"/>
          </a:p>
          <a:p>
            <a:r>
              <a:rPr lang="ru-RU" sz="2800" dirty="0" smtClean="0"/>
              <a:t>на </a:t>
            </a:r>
            <a:r>
              <a:rPr lang="ru-RU" sz="2800" dirty="0" err="1" smtClean="0"/>
              <a:t>звуковысотных</a:t>
            </a:r>
            <a:r>
              <a:rPr lang="ru-RU" sz="2800" dirty="0" smtClean="0"/>
              <a:t> инструментах</a:t>
            </a:r>
          </a:p>
          <a:p>
            <a:endParaRPr lang="ru-RU" sz="2800" dirty="0" smtClean="0"/>
          </a:p>
          <a:p>
            <a:r>
              <a:rPr lang="ru-RU" sz="2800" dirty="0" smtClean="0"/>
              <a:t>на духовых инструментах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62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435280" cy="4104456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Оркестровое сопровождение музыкально-ритмических движений, </a:t>
            </a:r>
            <a:br>
              <a:rPr lang="ru-RU" sz="6000" dirty="0" smtClean="0"/>
            </a:br>
            <a:r>
              <a:rPr lang="ru-RU" sz="6000" dirty="0" smtClean="0"/>
              <a:t>пения, игр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57593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665</TotalTime>
  <Words>135</Words>
  <Application>Microsoft Office PowerPoint</Application>
  <PresentationFormat>Экран (4:3)</PresentationFormat>
  <Paragraphs>33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Игра на детских музыкальных инструментах, как совместная и как самостоятельная деятельность</vt:lpstr>
      <vt:lpstr>Цели и задачи</vt:lpstr>
      <vt:lpstr>Что ребёнок должен знать об оркестре и инструментах</vt:lpstr>
      <vt:lpstr>Что ребёнок должен знать об оркестре и инструментах</vt:lpstr>
      <vt:lpstr>Что ребёнок должен знать об оркестре и инструментах</vt:lpstr>
      <vt:lpstr>Что ребёнок должен знать об оркестре и инструментах</vt:lpstr>
      <vt:lpstr>Игра в оркестре  детских музыкальных  инструментов</vt:lpstr>
      <vt:lpstr>Обучение игре</vt:lpstr>
      <vt:lpstr>Оркестровое сопровождение музыкально-ритмических движений,  пения, игр</vt:lpstr>
      <vt:lpstr>Выступление ансамбля «Веснушка»</vt:lpstr>
      <vt:lpstr>Выступление ансамбля  «Ладушки»</vt:lpstr>
      <vt:lpstr>Самостоятельная деятельность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Коммуникативность</dc:title>
  <dc:creator>Маруся</dc:creator>
  <cp:lastModifiedBy>Маруся</cp:lastModifiedBy>
  <cp:revision>87</cp:revision>
  <dcterms:created xsi:type="dcterms:W3CDTF">2012-01-06T20:57:36Z</dcterms:created>
  <dcterms:modified xsi:type="dcterms:W3CDTF">2014-04-06T22:00:22Z</dcterms:modified>
</cp:coreProperties>
</file>