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63" r:id="rId8"/>
    <p:sldId id="264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4660"/>
  </p:normalViewPr>
  <p:slideViewPr>
    <p:cSldViewPr>
      <p:cViewPr>
        <p:scale>
          <a:sx n="60" d="100"/>
          <a:sy n="60" d="100"/>
        </p:scale>
        <p:origin x="-870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767B-C5F1-4F13-B6A5-AE9E2FF1E2D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7773-6216-4EC9-977B-F5C4A176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57628"/>
            <a:ext cx="6400800" cy="1752600"/>
          </a:xfrm>
        </p:spPr>
        <p:txBody>
          <a:bodyPr/>
          <a:lstStyle/>
          <a:p>
            <a:r>
              <a:rPr lang="ru-RU" b="1" dirty="0" smtClean="0"/>
              <a:t>Зачем чистить зубы.</a:t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 descr="http://images.clipartof.com/small/1084079-Winking-Thumb-Up-Tooth-Charac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642917"/>
            <a:ext cx="8215370" cy="62150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3786190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«Зачем чистить зубы»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0"/>
            <a:ext cx="5786478" cy="9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Комитет по образованию Администрации г.Подольска</a:t>
            </a:r>
          </a:p>
          <a:p>
            <a:pPr algn="ctr"/>
            <a:r>
              <a:rPr lang="ru-RU" b="1" dirty="0" smtClean="0"/>
              <a:t> Муниципальное образовательное учреждение</a:t>
            </a:r>
          </a:p>
          <a:p>
            <a:pPr algn="ctr"/>
            <a:r>
              <a:rPr lang="ru-RU" b="1" dirty="0" smtClean="0"/>
              <a:t> центр развития ребёнка – детский сад № 19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5072074"/>
            <a:ext cx="6858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Презентацию подготовили</a:t>
            </a:r>
          </a:p>
          <a:p>
            <a:pPr algn="ctr"/>
            <a:r>
              <a:rPr lang="ru-RU" sz="2000" b="1" dirty="0" smtClean="0"/>
              <a:t> воспитатели подготовительной к школе группы № 10: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err="1" smtClean="0"/>
              <a:t>Акинина</a:t>
            </a:r>
            <a:r>
              <a:rPr lang="ru-RU" sz="2000" b="1" dirty="0" smtClean="0"/>
              <a:t> И.И.</a:t>
            </a:r>
          </a:p>
          <a:p>
            <a:pPr algn="ctr"/>
            <a:r>
              <a:rPr lang="ru-RU" sz="2000" b="1" smtClean="0"/>
              <a:t>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2014г.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octorbun.ro/imagini/poza_profil_doctor/354_dr_cojocaru_gabriel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500306"/>
            <a:ext cx="4643438" cy="4098526"/>
          </a:xfrm>
          <a:prstGeom prst="rect">
            <a:avLst/>
          </a:prstGeom>
          <a:noFill/>
        </p:spPr>
      </p:pic>
      <p:pic>
        <p:nvPicPr>
          <p:cNvPr id="24580" name="Picture 4" descr="http://img0.liveinternet.ru/images/attach/c/7/94/147/94147812_Kartinki_dlya_flanelegrafa__geroi_skazok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000628" y="285728"/>
            <a:ext cx="4143372" cy="6572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28605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 все кончилось бы очень плохо, если бы Зубику вовремя не помог добрый доктор!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entistaenalcaladeguadaira.es/wp-content/uploads/2013/09/Dentista-Alcala-de-Guadaira-%E2%80%93-Pasta-dental-para-nino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929586" cy="5572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86446" y="5000636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 того дня, малыша чистили каждый день зубной щеткой</a:t>
            </a:r>
          </a:p>
          <a:p>
            <a:r>
              <a:rPr lang="ru-RU" i="1" dirty="0" smtClean="0"/>
              <a:t> с пастой.</a:t>
            </a:r>
            <a:br>
              <a:rPr lang="ru-RU" i="1" dirty="0" smtClean="0"/>
            </a:br>
            <a:r>
              <a:rPr lang="ru-RU" i="1" dirty="0" smtClean="0"/>
              <a:t>Зубик никогда больше не болел!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.mypage.ru/0f0651db377d42e3fe62929db99551a7_7a25659381704546eb7a4b5e2824f5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362"/>
            <a:ext cx="9144000" cy="59964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292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Вот такая сказка. Хорошо, что все кончилось благополучно. </a:t>
            </a:r>
          </a:p>
          <a:p>
            <a:r>
              <a:rPr lang="ru-RU" i="1" dirty="0" smtClean="0"/>
              <a:t>Только я тебя вот о чем попрошу, дорогой малыш — чисти зубки каждый день: утром и вечером, чтобы я и моя семья никогда не заболели, как малыш Зубик. Тогда мы всегда будем жить у тебя в ротике и останемся счастливыми и здоровыми.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7148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5000636"/>
            <a:ext cx="2143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Привет, малыш!</a:t>
            </a:r>
            <a:br>
              <a:rPr lang="ru-RU" i="1" dirty="0" smtClean="0"/>
            </a:br>
            <a:r>
              <a:rPr lang="ru-RU" i="1" dirty="0" smtClean="0"/>
              <a:t>Ты знаешь кто я?</a:t>
            </a:r>
            <a:br>
              <a:rPr lang="ru-RU" i="1" dirty="0" smtClean="0"/>
            </a:br>
            <a:r>
              <a:rPr lang="ru-RU" i="1" dirty="0" smtClean="0"/>
              <a:t>Правильно!</a:t>
            </a:r>
          </a:p>
          <a:p>
            <a:r>
              <a:rPr lang="ru-RU" i="1" dirty="0" smtClean="0"/>
              <a:t> Я твой зуб!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 descr="http://s50.radikal.ru/i128/0904/25/b464b97948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7358114" cy="6858000"/>
          </a:xfrm>
          <a:prstGeom prst="rect">
            <a:avLst/>
          </a:prstGeom>
          <a:noFill/>
        </p:spPr>
      </p:pic>
      <p:pic>
        <p:nvPicPr>
          <p:cNvPr id="9" name="Picture 7" descr="http://s50.radikal.ru/i128/0904/25/b464b979487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0"/>
            <a:ext cx="7358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85789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вот и моя семья.</a:t>
            </a:r>
            <a:br>
              <a:rPr lang="ru-RU" dirty="0" smtClean="0"/>
            </a:br>
            <a:r>
              <a:rPr lang="ru-RU" dirty="0" smtClean="0"/>
              <a:t>Они тоже зубы.</a:t>
            </a:r>
            <a:endParaRPr lang="ru-RU" dirty="0"/>
          </a:p>
        </p:txBody>
      </p:sp>
      <p:sp>
        <p:nvSpPr>
          <p:cNvPr id="17410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 descr="http://www.8pic.ir/images/oj9lo3wuewgcmagd3zz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500703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Мы живем у тебя во рту.</a:t>
            </a:r>
          </a:p>
          <a:p>
            <a:r>
              <a:rPr lang="ru-RU" i="1" dirty="0" smtClean="0"/>
              <a:t> Мы нужны, чтобы пережевывать еду, которую ты кушаешь.</a:t>
            </a:r>
          </a:p>
          <a:p>
            <a:r>
              <a:rPr lang="ru-RU" i="1" dirty="0" smtClean="0"/>
              <a:t> Хочешь я расскажу тебе сказку?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18434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 descr="http://open.az/uploads/posts/2010-08/1281893938_bankoboev.ru_deti_model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843" y="628804"/>
            <a:ext cx="3863967" cy="4014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8438" name="Picture 6" descr="http://www.purvite7.bg/files/girl_meadow_775462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408" y="642918"/>
            <a:ext cx="4297460" cy="40005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8439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lyamam-i-detok.ru/wp-content/uploads/2012/12/zachem-chistit-zub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857280"/>
            <a:ext cx="9144000" cy="792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28638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вот беда, его никто никогда не чистил.</a:t>
            </a:r>
          </a:p>
          <a:p>
            <a:r>
              <a:rPr lang="ru-RU" dirty="0" smtClean="0"/>
              <a:t> Малыш сильно грустил, потому что был очень грязный. </a:t>
            </a:r>
          </a:p>
          <a:p>
            <a:r>
              <a:rPr lang="ru-RU" dirty="0" smtClean="0"/>
              <a:t>И</a:t>
            </a:r>
            <a:r>
              <a:rPr lang="ru-RU" dirty="0"/>
              <a:t> </a:t>
            </a:r>
            <a:r>
              <a:rPr lang="ru-RU" dirty="0" smtClean="0"/>
              <a:t>он знал, что грязь это не простая — в ней живут микробы.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www.varbak.com/galleryarmenia/fotos-germes-feia-nb133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5007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Но вот беда, его никто никогда не чистил.</a:t>
            </a:r>
          </a:p>
          <a:p>
            <a:r>
              <a:rPr lang="ru-RU" i="1" dirty="0" smtClean="0"/>
              <a:t> Малыш сильно грустил, потому что был очень грязный. </a:t>
            </a:r>
          </a:p>
          <a:p>
            <a:r>
              <a:rPr lang="ru-RU" i="1" dirty="0" smtClean="0"/>
              <a:t>И он знал, что грязь это не простая — в ней живут микробы.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857628"/>
            <a:ext cx="2214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Микробы — это враги зубов,</a:t>
            </a:r>
            <a:br>
              <a:rPr lang="ru-RU" dirty="0" smtClean="0"/>
            </a:br>
            <a:r>
              <a:rPr lang="ru-RU" dirty="0" smtClean="0"/>
              <a:t>которые только и мечтают выгнать</a:t>
            </a:r>
            <a:br>
              <a:rPr lang="ru-RU" dirty="0" smtClean="0"/>
            </a:br>
            <a:r>
              <a:rPr lang="ru-RU" dirty="0" smtClean="0"/>
              <a:t>зубы из их уютного домика.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2.firepic.org/2/images/2013-03/03/bajpweb3wetz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85789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Микробы — это враги зубов,</a:t>
            </a:r>
          </a:p>
          <a:p>
            <a:r>
              <a:rPr lang="ru-RU" i="1" dirty="0" smtClean="0"/>
              <a:t> которые только и мечтают выгнать зубы</a:t>
            </a:r>
          </a:p>
          <a:p>
            <a:r>
              <a:rPr lang="ru-RU" i="1" dirty="0" smtClean="0"/>
              <a:t> из их уютного домика.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643578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Шло время, малыш становился все грязнее, а микробов становилось все больше и больше, и тогда….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21506" name="Picture 2" descr="http://img-fotki.yandex.ru/get/6501/160878850.66f/0_8ec5f_94f6b466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" y="0"/>
            <a:ext cx="9144002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2264" y="642918"/>
            <a:ext cx="23574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Зубик заболел. </a:t>
            </a:r>
          </a:p>
          <a:p>
            <a:r>
              <a:rPr lang="ru-RU" i="1" dirty="0" smtClean="0"/>
              <a:t>Раньше он был белый и красивый, а теперь стал чёрным и совсем грустным, он даже ничего не мог кушать — ему было больно. </a:t>
            </a:r>
          </a:p>
          <a:p>
            <a:r>
              <a:rPr lang="ru-RU" i="1" dirty="0" smtClean="0"/>
              <a:t>Это микробы заразили его страшной болезнью. </a:t>
            </a:r>
            <a:endParaRPr lang="ru-RU" i="1" dirty="0"/>
          </a:p>
        </p:txBody>
      </p:sp>
      <p:pic>
        <p:nvPicPr>
          <p:cNvPr id="23554" name="Picture 2" descr="http://simplebooklet.com/userFiles/a/7/6/7/7/0/zoOa16sz7r2eNfvPLqGxxU/hto2xxZQ.htm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3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324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чистить зубы.</dc:title>
  <dc:creator>Михалыч</dc:creator>
  <cp:lastModifiedBy>Packard bell</cp:lastModifiedBy>
  <cp:revision>40</cp:revision>
  <dcterms:created xsi:type="dcterms:W3CDTF">2014-02-05T17:51:41Z</dcterms:created>
  <dcterms:modified xsi:type="dcterms:W3CDTF">2014-09-17T05:08:29Z</dcterms:modified>
</cp:coreProperties>
</file>