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7" r:id="rId8"/>
    <p:sldId id="264" r:id="rId9"/>
    <p:sldId id="261" r:id="rId10"/>
    <p:sldId id="266" r:id="rId11"/>
    <p:sldId id="262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0" autoAdjust="0"/>
  </p:normalViewPr>
  <p:slideViewPr>
    <p:cSldViewPr>
      <p:cViewPr varScale="1">
        <p:scale>
          <a:sx n="99" d="100"/>
          <a:sy n="99" d="100"/>
        </p:scale>
        <p:origin x="-19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04664"/>
            <a:ext cx="7772400" cy="3938736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4320480" cy="60486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Днём рождения, Санкт-Петербург!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1703-2014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536504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64979" y="53012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Выполнила: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Гиганова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В.В.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Муз. руководитель ГБДОУ № 81 Московского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айона Санкт Петербурга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763284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Цирк на Фонтанке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4489702" y="73151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55272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8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93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Петропавловская крепость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94989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74441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4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13176"/>
            <a:ext cx="68005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Дворцовый мост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469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САЛЮТ!!!</a:t>
            </a:r>
            <a:endParaRPr lang="ru-RU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912767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6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505792"/>
          </a:xfrm>
          <a:solidFill>
            <a:schemeClr val="bg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/>
              <a:t>Цель -</a:t>
            </a:r>
            <a:r>
              <a:rPr lang="ru-RU" sz="4400" dirty="0"/>
              <a:t> </a:t>
            </a:r>
            <a:r>
              <a:rPr lang="ru-RU" sz="2400" dirty="0"/>
              <a:t>развитие познавательной активности детей, повышение интереса к истории и культуре нашего города, формирование чувства патриотизма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r>
              <a:rPr lang="ru-RU" sz="2800" b="1" dirty="0"/>
              <a:t>Задачи</a:t>
            </a:r>
            <a:r>
              <a:rPr lang="ru-RU" sz="2800" b="1" dirty="0" smtClean="0"/>
              <a:t>: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акрепить и расширить знания детей о Санкт-Петербурге, привлечь внимание детей к красоте города.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Активизировать </a:t>
            </a:r>
            <a:r>
              <a:rPr lang="ru-RU" sz="2000" dirty="0"/>
              <a:t>в речи детей названия достопримечательностей </a:t>
            </a:r>
            <a:r>
              <a:rPr lang="ru-RU" sz="2000" dirty="0" smtClean="0"/>
              <a:t>города.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Развивать  эмоциональную </a:t>
            </a:r>
            <a:r>
              <a:rPr lang="ru-RU" sz="2000" dirty="0" smtClean="0"/>
              <a:t>отзывчивость.</a:t>
            </a: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Воспитывать </a:t>
            </a:r>
            <a:r>
              <a:rPr lang="ru-RU" sz="2000" dirty="0"/>
              <a:t>чувство гордости и уважения к родному городу.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Формировать </a:t>
            </a:r>
            <a:r>
              <a:rPr lang="ru-RU" sz="2000" dirty="0"/>
              <a:t>интерес к своей "малой </a:t>
            </a:r>
            <a:r>
              <a:rPr lang="ru-RU" sz="2000" dirty="0" smtClean="0"/>
              <a:t>родине«;</a:t>
            </a:r>
            <a:endParaRPr lang="ru-RU" sz="20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37112"/>
            <a:ext cx="6512511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Пётр </a:t>
            </a:r>
            <a:r>
              <a:rPr lang="en-US" sz="4800" dirty="0" smtClean="0"/>
              <a:t>I </a:t>
            </a:r>
            <a:r>
              <a:rPr lang="ru-RU" sz="4800" dirty="0" smtClean="0"/>
              <a:t>«Великий»</a:t>
            </a:r>
            <a:r>
              <a:rPr lang="en-US" sz="4800" dirty="0" smtClean="0"/>
              <a:t> (1672-1725)  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5184576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5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081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Дворцовая площадь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624735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2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8488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Адмиралтейство</a:t>
            </a:r>
            <a:endParaRPr lang="ru-RU" sz="7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336703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5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091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/>
              <a:t>Львы</a:t>
            </a:r>
            <a:endParaRPr lang="ru-RU" sz="9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620688"/>
            <a:ext cx="3671391" cy="3303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3384376" cy="331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6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5013176"/>
            <a:ext cx="711817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Исаакиевский собор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2656"/>
            <a:ext cx="710140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577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Медный всадник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04867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1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Летний сад</a:t>
            </a:r>
            <a:endParaRPr lang="ru-RU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80588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56384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3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95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 Днём рождения, Санкт-Петербург! 1703-2014</vt:lpstr>
      <vt:lpstr>Презентация PowerPoint</vt:lpstr>
      <vt:lpstr>Пётр I «Великий» (1672-1725)  </vt:lpstr>
      <vt:lpstr>Дворцовая площадь</vt:lpstr>
      <vt:lpstr>Адмиралтейство</vt:lpstr>
      <vt:lpstr>Львы</vt:lpstr>
      <vt:lpstr>Исаакиевский собор</vt:lpstr>
      <vt:lpstr>Медный всадник</vt:lpstr>
      <vt:lpstr>Летний сад</vt:lpstr>
      <vt:lpstr>Цирк на Фонтанке</vt:lpstr>
      <vt:lpstr>Петропавловская крепость</vt:lpstr>
      <vt:lpstr>Дворцовый мост</vt:lpstr>
      <vt:lpstr>САЛЮТ!!!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рождения, Санкт-Петербург! </dc:title>
  <dc:creator>Варвара</dc:creator>
  <cp:lastModifiedBy>Варвара</cp:lastModifiedBy>
  <cp:revision>22</cp:revision>
  <dcterms:created xsi:type="dcterms:W3CDTF">2014-04-13T14:13:41Z</dcterms:created>
  <dcterms:modified xsi:type="dcterms:W3CDTF">2014-04-14T11:45:27Z</dcterms:modified>
</cp:coreProperties>
</file>