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0066"/>
    <a:srgbClr val="FFFF00"/>
    <a:srgbClr val="0066FF"/>
    <a:srgbClr val="008000"/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660"/>
  </p:normalViewPr>
  <p:slideViewPr>
    <p:cSldViewPr>
      <p:cViewPr varScale="1">
        <p:scale>
          <a:sx n="73" d="100"/>
          <a:sy n="73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4616-9E3B-4B81-A7A0-4CF04D61B61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75655-4EBC-4A2C-8F8B-74499CD0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0/53/6/53006163_doll1_1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sonogoe.ru/uploads/images/1/406a94dd16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8.jpeg"/><Relationship Id="rId2" Type="http://schemas.openxmlformats.org/officeDocument/2006/relationships/hyperlink" Target="http://images04.olx.ru/ui/3/34/91/55763391_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zrosliedeti.ru/published/publicdata/DBMAGDETI/attachments/SC/products_pictures/17n9_enl.jpg" TargetMode="External"/><Relationship Id="rId5" Type="http://schemas.openxmlformats.org/officeDocument/2006/relationships/image" Target="../media/image27.jpeg"/><Relationship Id="rId4" Type="http://schemas.openxmlformats.org/officeDocument/2006/relationships/hyperlink" Target="http://baby-ko.com.ua/uploads/images/products/full/item_4723_1_4804408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keep4u.ru/imgs/b/081208/57/57d7597713b99e4ba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hyperlink" Target="http://gazeta2x2.ru/wp-content/uploads/2009/09/toy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2/katerina0213.2/0_9b81_4fac8533_X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lbcache.gallery.ru/gallery/0000024716-92569-3424243-400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img1.liveinternet.ru/images/attach/c/1/58/359/58359542_1910prayingdoll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g-fotki.yandex.ru/get/17/shaman4d.4/0_fbd3_dabb2c50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.u-mama.ru/files/u/118/118023/board/104607/201711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copypast.ru/foto5/0180/toys/toys_01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23728" y="332656"/>
            <a:ext cx="56166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dirty="0" smtClean="0">
              <a:latin typeface="Segoe Script" pitchFamily="34" charset="0"/>
              <a:cs typeface="Miriam" pitchFamily="34" charset="-79"/>
            </a:endParaRPr>
          </a:p>
          <a:p>
            <a:pPr algn="ctr"/>
            <a:r>
              <a:rPr lang="ru-RU" sz="5400" b="1" i="1" dirty="0" smtClean="0">
                <a:solidFill>
                  <a:srgbClr val="0099CC"/>
                </a:solidFill>
                <a:latin typeface="Segoe Script" pitchFamily="34" charset="0"/>
                <a:cs typeface="Miriam" pitchFamily="34" charset="-79"/>
              </a:rPr>
              <a:t>ИСТОРИЯ</a:t>
            </a:r>
          </a:p>
          <a:p>
            <a:pPr algn="ctr"/>
            <a:r>
              <a:rPr lang="ru-RU" sz="5400" b="1" i="1" dirty="0" smtClean="0">
                <a:solidFill>
                  <a:srgbClr val="0099CC"/>
                </a:solidFill>
                <a:latin typeface="Segoe Script" pitchFamily="34" charset="0"/>
                <a:cs typeface="Miriam" pitchFamily="34" charset="-79"/>
              </a:rPr>
              <a:t>ИГРУШКИ</a:t>
            </a:r>
            <a:endParaRPr lang="ru-RU" sz="5400" b="1" i="1" dirty="0">
              <a:solidFill>
                <a:srgbClr val="0099CC"/>
              </a:solidFill>
              <a:latin typeface="Segoe Script" pitchFamily="34" charset="0"/>
              <a:cs typeface="Miriam" pitchFamily="34" charset="-79"/>
            </a:endParaRPr>
          </a:p>
        </p:txBody>
      </p:sp>
      <p:pic>
        <p:nvPicPr>
          <p:cNvPr id="9" name="Рисунок 8" descr="http://img-fotki.yandex.ru/get/6/sladuskin.0/0_4de1_d3847d2d_ori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960" y="3068960"/>
            <a:ext cx="4320480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-fotki.yandex.ru/get/6/sladuskin.0/0_4de1_d3847d2d_orig"/>
          <p:cNvPicPr/>
          <p:nvPr/>
        </p:nvPicPr>
        <p:blipFill>
          <a:blip r:embed="rId3" cstate="email"/>
          <a:srcRect l="-902"/>
          <a:stretch>
            <a:fillRect/>
          </a:stretch>
        </p:blipFill>
        <p:spPr bwMode="auto">
          <a:xfrm>
            <a:off x="251520" y="764704"/>
            <a:ext cx="1656184" cy="537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g-fotki.yandex.ru/get/6/sladuskin.0/0_4de1_d3847d2d_ori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712" y="3068960"/>
            <a:ext cx="2376264" cy="304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95536" y="333864"/>
            <a:ext cx="828092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ea typeface="Times New Roman" pitchFamily="18" charset="0"/>
                <a:cs typeface="Times New Roman" pitchFamily="18" charset="0"/>
              </a:rPr>
              <a:t>Пятидесятые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В моду вошли ватные елочные игрушки, плюшевые медведи и конечно же солдатики. Так же во всех домах стандартным украшением комодов и трюмо были фарфоровые статуэтки. И конечно любимая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 игрушка девочек – кукла.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0481" name="Рисунок 9" descr="История игрушек в Росс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3645024"/>
            <a:ext cx="3996000" cy="2664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5" name="Picture 5" descr="Картинка 448 из 384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4048" y="2420888"/>
            <a:ext cx="3477600" cy="30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67544" y="475496"/>
            <a:ext cx="756084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ea typeface="Times New Roman" pitchFamily="18" charset="0"/>
                <a:cs typeface="Times New Roman" pitchFamily="18" charset="0"/>
              </a:rPr>
              <a:t>Шестидесятые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ea typeface="Times New Roman" pitchFamily="18" charset="0"/>
                <a:cs typeface="Times New Roman" pitchFamily="18" charset="0"/>
              </a:rPr>
              <a:t>В игрушках шестидесятых были отражены, как правило, две темы – это сельское хозяйство и космонавтика, ведь именно символом шестидесятых стали золотые початки кукурузы и радостно улыбающийся Гагарин.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29" name="Рисунок 11" descr="История игрушек в Росс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276872"/>
            <a:ext cx="4050000" cy="2700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12" descr="История игрушек в Росси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573016"/>
            <a:ext cx="4050000" cy="27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1520" y="208816"/>
            <a:ext cx="871296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Семидесятые-восьмидесятые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Игрушечная промышленность этого времени достигла своего расцвета. Плюш заменил искусственный мех, а скромная тональная гамма прошлых десятилетий уступает место ярким цветам.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           Основные образы игрушек взяты с персонажей мультфильмов, это и Вини Пух, и Котенок Гав, и Буренка 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Масленкина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, ну и конечно же любимые всеми Дядя Гена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Чебурашка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История игрушек в Росси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8" y="2924944"/>
            <a:ext cx="2520000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Картинка 38 из 8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996952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661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Девяностые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Это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десятилетние можно смело называть временем зарубежных игрушек, мода на которые менялась уже чаще чем раз в год. Здесь и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Барби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черепашки Ниндзя, а так же прыгуны, лизуны, радуги и прочие странные забавы в компании с киндер сюрпризами и вечно умирающим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Тамагочи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История игрушек в Росси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780928"/>
            <a:ext cx="2268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История игрушек в России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5856" y="3068960"/>
            <a:ext cx="2484000" cy="32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История игрушек в России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168" y="2780927"/>
            <a:ext cx="285877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99CC"/>
                </a:solidFill>
              </a:rPr>
              <a:t>Начало нового столетия.</a:t>
            </a:r>
          </a:p>
          <a:p>
            <a:endParaRPr lang="ru-RU" sz="4000" b="1" dirty="0" smtClean="0"/>
          </a:p>
          <a:p>
            <a:pPr indent="457200"/>
            <a:r>
              <a:rPr lang="ru-RU" dirty="0" smtClean="0">
                <a:solidFill>
                  <a:srgbClr val="0099CC"/>
                </a:solidFill>
              </a:rPr>
              <a:t>Время инновационных игрушек – это новый и оригинальный, не имеющий аналога предмет, предназначенный для игры, и качественно отличающийся от предшествующего прототипа и/или характеризуется более высоким технологическим уровнем, новыми потребительскими качествами по сравнению с предыдущим аналогом.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Картинка 147 из 130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284984"/>
            <a:ext cx="3557657" cy="2196000"/>
          </a:xfrm>
          <a:prstGeom prst="rect">
            <a:avLst/>
          </a:prstGeom>
          <a:noFill/>
        </p:spPr>
      </p:pic>
      <p:pic>
        <p:nvPicPr>
          <p:cNvPr id="26628" name="Picture 4" descr="Картинка 193 из 1306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00" y="3789040"/>
            <a:ext cx="2628000" cy="2376264"/>
          </a:xfrm>
          <a:prstGeom prst="rect">
            <a:avLst/>
          </a:prstGeom>
          <a:noFill/>
        </p:spPr>
      </p:pic>
      <p:pic>
        <p:nvPicPr>
          <p:cNvPr id="26630" name="Picture 6" descr="Картинка 114 из 1306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95936" y="2924944"/>
            <a:ext cx="201622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>
                <a:solidFill>
                  <a:srgbClr val="FF0000"/>
                </a:solidFill>
              </a:rPr>
              <a:t>И все таки все эти игрушки несомненно были сделаны для чего-то и почему-то: чтобы развивать детей физически и интеллектуально, чтобы учить уважать свою страну и ее историю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indent="457200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Детство много веков проходило в движении и погружении в собственную фантазию. Будь то это тряпичная кукла или модница </a:t>
            </a:r>
            <a:r>
              <a:rPr lang="ru-RU" dirty="0" err="1">
                <a:solidFill>
                  <a:srgbClr val="FF0000"/>
                </a:solidFill>
              </a:rPr>
              <a:t>Барби</a:t>
            </a:r>
            <a:r>
              <a:rPr lang="ru-RU" dirty="0">
                <a:solidFill>
                  <a:srgbClr val="FF0000"/>
                </a:solidFill>
              </a:rPr>
              <a:t> с ярко розовым кухонным гарнитуром – суть игры не менялась. </a:t>
            </a:r>
            <a:endParaRPr lang="ru-RU" dirty="0" smtClean="0">
              <a:solidFill>
                <a:srgbClr val="FF0000"/>
              </a:solidFill>
            </a:endParaRPr>
          </a:p>
          <a:p>
            <a:pPr indent="457200"/>
            <a:r>
              <a:rPr lang="ru-RU" dirty="0" smtClean="0">
                <a:solidFill>
                  <a:srgbClr val="FF0000"/>
                </a:solidFill>
              </a:rPr>
              <a:t>Ребенок создает </a:t>
            </a:r>
            <a:r>
              <a:rPr lang="ru-RU" dirty="0">
                <a:solidFill>
                  <a:srgbClr val="FF0000"/>
                </a:solidFill>
              </a:rPr>
              <a:t>свой мир, свои истории, </a:t>
            </a:r>
            <a:r>
              <a:rPr lang="ru-RU" dirty="0" smtClean="0">
                <a:solidFill>
                  <a:srgbClr val="FF0000"/>
                </a:solidFill>
              </a:rPr>
              <a:t>учится </a:t>
            </a:r>
            <a:r>
              <a:rPr lang="ru-RU" dirty="0">
                <a:solidFill>
                  <a:srgbClr val="FF0000"/>
                </a:solidFill>
              </a:rPr>
              <a:t>дружить, любить, ссориться и мириться, а главное все это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неразрывно с настоящими бытовыми тонкостями. Куклы </a:t>
            </a:r>
            <a:r>
              <a:rPr lang="ru-RU" dirty="0" smtClean="0">
                <a:solidFill>
                  <a:srgbClr val="FF0000"/>
                </a:solidFill>
              </a:rPr>
              <a:t>едят, спят, ходят в детский сад, </a:t>
            </a:r>
            <a:r>
              <a:rPr lang="ru-RU" dirty="0">
                <a:solidFill>
                  <a:srgbClr val="FF0000"/>
                </a:solidFill>
              </a:rPr>
              <a:t>в школу и на работу и ребенок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готов к тому что когда-то игра в дочки матери станет реальностью, мало того, он этого </a:t>
            </a:r>
            <a:r>
              <a:rPr lang="ru-RU" dirty="0" smtClean="0">
                <a:solidFill>
                  <a:srgbClr val="FF0000"/>
                </a:solidFill>
              </a:rPr>
              <a:t>хочет </a:t>
            </a:r>
            <a:r>
              <a:rPr lang="ru-RU" dirty="0">
                <a:solidFill>
                  <a:srgbClr val="FF0000"/>
                </a:solidFill>
              </a:rPr>
              <a:t>и своим желанием </a:t>
            </a:r>
            <a:r>
              <a:rPr lang="ru-RU" dirty="0" smtClean="0">
                <a:solidFill>
                  <a:srgbClr val="FF0000"/>
                </a:solidFill>
              </a:rPr>
              <a:t>гордится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24578" name="Picture 2" descr="Картинка 201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789040"/>
            <a:ext cx="3456384" cy="2880320"/>
          </a:xfrm>
          <a:prstGeom prst="rect">
            <a:avLst/>
          </a:prstGeom>
          <a:noFill/>
        </p:spPr>
      </p:pic>
      <p:pic>
        <p:nvPicPr>
          <p:cNvPr id="7" name="Picture 5" descr="Картинка 1 из 8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378904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332656"/>
            <a:ext cx="7200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Игрушка</a:t>
            </a:r>
            <a:r>
              <a:rPr lang="ru-RU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важнейшее составляющее любой культуры, отражающее национальные традиции и географические особенности</a:t>
            </a:r>
            <a:r>
              <a:rPr lang="ru-RU" sz="24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Детские игрушки </a:t>
            </a:r>
            <a:r>
              <a:rPr lang="ru-RU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жизнь в миниатюре, можно сказать фундамент на котором формируется мироощущение ребенка, по этому, именно от них во многом зависит формирование личности. Люди с древних веков понимали это и давали своим детям именно то, что было близко им самим: мечи, фигурки животных, нарядных кукол</a:t>
            </a: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тория игрушек в Росси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404664"/>
            <a:ext cx="338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1920" y="548680"/>
            <a:ext cx="5112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990000"/>
                </a:solidFill>
              </a:rPr>
              <a:t>       Люди </a:t>
            </a:r>
            <a:r>
              <a:rPr lang="ru-RU" dirty="0">
                <a:solidFill>
                  <a:srgbClr val="990000"/>
                </a:solidFill>
              </a:rPr>
              <a:t>с древних веков понимали это и давали своим детям именно то, что было близко им самим: мечи, фигурки животных , нарядных </a:t>
            </a:r>
            <a:r>
              <a:rPr lang="ru-RU" dirty="0" smtClean="0">
                <a:solidFill>
                  <a:srgbClr val="990000"/>
                </a:solidFill>
              </a:rPr>
              <a:t>кукол и т.д</a:t>
            </a:r>
            <a:r>
              <a:rPr lang="ru-RU" dirty="0">
                <a:solidFill>
                  <a:srgbClr val="990000"/>
                </a:solidFill>
              </a:rPr>
              <a:t>. </a:t>
            </a:r>
            <a:endParaRPr lang="ru-RU" dirty="0" smtClean="0">
              <a:solidFill>
                <a:srgbClr val="990000"/>
              </a:solidFill>
            </a:endParaRPr>
          </a:p>
          <a:p>
            <a:pPr algn="just"/>
            <a:r>
              <a:rPr lang="ru-RU" dirty="0" smtClean="0">
                <a:solidFill>
                  <a:srgbClr val="990000"/>
                </a:solidFill>
              </a:rPr>
              <a:t>        Изготавливали </a:t>
            </a:r>
            <a:r>
              <a:rPr lang="ru-RU" dirty="0">
                <a:solidFill>
                  <a:srgbClr val="990000"/>
                </a:solidFill>
              </a:rPr>
              <a:t>игрушки из любых подручных материалов. Сначала кости, дерева, глины и растений, позже из тряпочек, стекла, кожи и железа и уже значительно позже в ход пошла резина, пластик и другие </a:t>
            </a:r>
            <a:r>
              <a:rPr lang="ru-RU" dirty="0" smtClean="0">
                <a:solidFill>
                  <a:srgbClr val="990000"/>
                </a:solidFill>
              </a:rPr>
              <a:t>химические материалы. </a:t>
            </a:r>
            <a:r>
              <a:rPr lang="ru-RU" dirty="0">
                <a:solidFill>
                  <a:srgbClr val="990000"/>
                </a:solidFill>
              </a:rPr>
              <a:t/>
            </a:r>
            <a:br>
              <a:rPr lang="ru-RU" dirty="0">
                <a:solidFill>
                  <a:srgbClr val="990000"/>
                </a:solidFill>
              </a:rPr>
            </a:br>
            <a:r>
              <a:rPr lang="ru-RU" dirty="0">
                <a:solidFill>
                  <a:srgbClr val="990000"/>
                </a:solidFill>
              </a:rPr>
              <a:t/>
            </a:r>
            <a:br>
              <a:rPr lang="ru-RU" dirty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437112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      Конечно же, далекое прошлое связано с бесконечными войнами. Мальчики с ранних лет представляли себя сидящими на коне, а в их руке вместо палки должен был сиять меч. </a:t>
            </a:r>
            <a:endParaRPr lang="ru-RU" dirty="0">
              <a:solidFill>
                <a:srgbClr val="990000"/>
              </a:solidFill>
            </a:endParaRPr>
          </a:p>
          <a:p>
            <a:r>
              <a:rPr lang="ru-RU" dirty="0" smtClean="0">
                <a:solidFill>
                  <a:srgbClr val="990000"/>
                </a:solidFill>
              </a:rPr>
              <a:t>Подобные игрушки много веков не выходили из моды. Первые экспонаты музеев игрушек датированы 12-13 веками, хотя можно с уверенностью сказать, что подобные игрушки были и раньше.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996952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</a:rPr>
              <a:t>          Раньше к игрушкам относились очень уважительно. Их никогда не оставляли как попало, а хранили в специальных корзинах или сундуках. Мало того, игрушки несли в себе не только воспитательный элемент, но порой и обожествлялись, участвуя во многочисленных обрядах или выступая оберегами. История русских игрушек интересна с первых страниц. </a:t>
            </a:r>
            <a:br>
              <a:rPr lang="ru-RU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7667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>        Девочки </a:t>
            </a:r>
            <a:r>
              <a:rPr lang="ru-RU" dirty="0">
                <a:solidFill>
                  <a:srgbClr val="800000"/>
                </a:solidFill>
              </a:rPr>
              <a:t>же в основном играли фигурками изображающими людей и животных, отражающих быт сословия к которому относилась семья. Подобная традиция сохранилась до сих пор, только выглядеть они стали иначе. </a:t>
            </a:r>
          </a:p>
          <a:p>
            <a:endParaRPr lang="ru-RU" dirty="0"/>
          </a:p>
        </p:txBody>
      </p:sp>
      <p:pic>
        <p:nvPicPr>
          <p:cNvPr id="3" name="Рисунок 2" descr="История игрушек в Росси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484784"/>
            <a:ext cx="4248000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а 95 из 384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3429000"/>
            <a:ext cx="3693690" cy="27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716016" y="3140968"/>
            <a:ext cx="41044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   При этом отец должен был так же неистово кричать, подражая роженице, чем выманивал злых духов в предбанник. </a:t>
            </a:r>
            <a:endParaRPr lang="ru-RU" dirty="0">
              <a:solidFill>
                <a:srgbClr val="00B05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Чтобы обманутые духи не вернулись, мужчине подкладывались специальные обрядовые куклы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Кувады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, которых пеленали и держали как младенца. Считалось, что именно в них вселяются злые духи, спутав их с настоящим ребенком, и по этому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Кувад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 после родов сжигали во время специального обряда очищения.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Рисунок 3" descr="История игрушек в Росс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429000"/>
            <a:ext cx="4068032" cy="309606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8864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           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уклы в давние времена далеко не всегда были лишь забавой, порой им отводилась весьма значительная роль. Например, по верованию наших предков зарождение новой жизни воспринималось как милость и расположение божественных сил, но сам процесс рождения связывался с чем-то греховным и нечистым. В родовых муках людям виделось присутствие злых сил, терзающих роженицу и младенца. </a:t>
            </a:r>
            <a:endParaRPr lang="ru-RU" dirty="0" smtClean="0">
              <a:solidFill>
                <a:srgbClr val="00B050"/>
              </a:solidFill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84482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        Мужчине, в этом процессе отводилась активная роль, он всегда присутствовал при рождении и должен был обеспечить защиту от нечистой силы, совершая различные обряды. Эти обряды назывались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кувада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708920"/>
            <a:ext cx="8640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        В предбанник выставлялось лукошко с куриными яйцами, на которое мужчина садился, делая вид, что высиживает их.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тория игрушек в Росси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32656"/>
            <a:ext cx="2448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03848" y="188640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К </a:t>
            </a:r>
            <a:r>
              <a:rPr lang="ru-RU" dirty="0">
                <a:solidFill>
                  <a:srgbClr val="FF0000"/>
                </a:solidFill>
              </a:rPr>
              <a:t>концу 19 века люди забыли истоки древнего обряда, а куклы остались и приобрели новую мистическую направленность. Теперь они вывешивались над колыбелью после крещения младенца, всё также оберегая его от козней злых духов. После эти куклы служили оберегами для детей и дома, пока родители уходили работать. Как правило, эти игрушки были небольшого размера и все разных цветов, что помогало развитию зрения младенца.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Если </a:t>
            </a:r>
            <a:r>
              <a:rPr lang="ru-RU" dirty="0">
                <a:solidFill>
                  <a:srgbClr val="FF0000"/>
                </a:solidFill>
              </a:rPr>
              <a:t>вы заметили, игрушки до сих пор развешивают вокруг колыбели, только уже не приписывая им мистических свойств.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9" y="3573016"/>
            <a:ext cx="82089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Большое распространение в те времена получили так же куклы </a:t>
            </a:r>
            <a:r>
              <a:rPr lang="ru-RU" dirty="0" err="1" smtClean="0">
                <a:solidFill>
                  <a:srgbClr val="FF0000"/>
                </a:solidFill>
              </a:rPr>
              <a:t>Столбушки</a:t>
            </a:r>
            <a:r>
              <a:rPr lang="ru-RU" dirty="0" smtClean="0">
                <a:solidFill>
                  <a:srgbClr val="FF0000"/>
                </a:solidFill>
              </a:rPr>
              <a:t>. Получили они такое название из-за того, что их основой являлся березовый столбик, одетый в платьице. Отличительной чертой таких игрушек было то, что они могли устойчиво стоять, по этому ими охотно украшали дома и использовали для розыгрыша различных сценок на молодежных гуляниях.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08518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По </a:t>
            </a:r>
            <a:r>
              <a:rPr lang="ru-RU" dirty="0">
                <a:solidFill>
                  <a:srgbClr val="FF0000"/>
                </a:solidFill>
              </a:rPr>
              <a:t>свидетельству этнографов начала 20 века, в некоторых крестьянских домах насчитывалось до сотни кукол </a:t>
            </a:r>
            <a:r>
              <a:rPr lang="ru-RU" dirty="0" err="1">
                <a:solidFill>
                  <a:srgbClr val="FF0000"/>
                </a:solidFill>
              </a:rPr>
              <a:t>Столбушек</a:t>
            </a:r>
            <a:r>
              <a:rPr lang="ru-RU" dirty="0">
                <a:solidFill>
                  <a:srgbClr val="FF0000"/>
                </a:solidFill>
              </a:rPr>
              <a:t>.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531758"/>
            <a:ext cx="8136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          В давнее время игрушки практически не менялись, но к концу 19, началу 20 века в этой сфере произошел невиданный скачек, связанный в первую очередь с тем, что игрушки стали товаром, нашедшим своего покупателя.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          С каждым десятилетием игрушки начали становится все красивее, ярче, сложнее и приближеннее к реальности.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09" name="Рисунок 5" descr="История игрушек в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3780000" cy="2520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5" name="Picture 7" descr="Картинка 192 из 152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348880"/>
            <a:ext cx="2430000" cy="32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520" y="728594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Опять таки во многом особенности игрушек завесили от того, для какого сословия они были изготовлены. Одновременно с такими вот незамысловатыми коньками, существовали уже и фарфоровые куклы в дорогих нарядах идентичных настоящим, в руках у которых могли быть столь же настоящие веера или зонтики.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19457" name="Рисунок 6" descr="История игрушек в Росси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3861048"/>
            <a:ext cx="4050000" cy="2700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История игрушек в России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1916832"/>
            <a:ext cx="1980000" cy="24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Картинка 1122 из 384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2276872"/>
            <a:ext cx="26860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В двадцатом же веке игрушки начали меняться с такой скоростью, что рассматривать их нужно уже отдельными десятилетиями.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И </a:t>
            </a:r>
            <a:r>
              <a:rPr lang="ru-RU" sz="3200" dirty="0">
                <a:solidFill>
                  <a:srgbClr val="002060"/>
                </a:solidFill>
              </a:rPr>
              <a:t>уж тут можно полноправно говорить о моде на игрушки.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21506" name="Picture 2" descr="http://img-fotki.yandex.ru/get/17/shaman4d.4/0_fbd3_dabb2c50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3573016"/>
            <a:ext cx="2929700" cy="2448000"/>
          </a:xfrm>
          <a:prstGeom prst="rect">
            <a:avLst/>
          </a:prstGeom>
          <a:noFill/>
        </p:spPr>
      </p:pic>
      <p:pic>
        <p:nvPicPr>
          <p:cNvPr id="21510" name="Picture 6" descr="Картинка 42 из 1463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933056"/>
            <a:ext cx="2147760" cy="2736000"/>
          </a:xfrm>
          <a:prstGeom prst="rect">
            <a:avLst/>
          </a:prstGeom>
          <a:noFill/>
        </p:spPr>
      </p:pic>
      <p:pic>
        <p:nvPicPr>
          <p:cNvPr id="21514" name="Picture 10" descr="Картинка 497 из 8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40152" y="2924944"/>
            <a:ext cx="2980162" cy="205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927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22</cp:revision>
  <dcterms:created xsi:type="dcterms:W3CDTF">2011-02-24T07:04:34Z</dcterms:created>
  <dcterms:modified xsi:type="dcterms:W3CDTF">2014-12-01T19:57:57Z</dcterms:modified>
</cp:coreProperties>
</file>