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62" r:id="rId4"/>
    <p:sldId id="264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1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99718"/>
            <a:ext cx="2916237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30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24" y="407355"/>
            <a:ext cx="1649268" cy="221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39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6" y="4099718"/>
            <a:ext cx="2202906" cy="249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bb92f245b27e4d3b71583670080376b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3665" y="532625"/>
            <a:ext cx="2340125" cy="196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323850" y="2997200"/>
            <a:ext cx="8569325" cy="858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Домашние  животные и их  детёныши.</a:t>
            </a:r>
          </a:p>
        </p:txBody>
      </p:sp>
    </p:spTree>
    <p:extLst>
      <p:ext uri="{BB962C8B-B14F-4D97-AF65-F5344CB8AC3E}">
        <p14:creationId xmlns:p14="http://schemas.microsoft.com/office/powerpoint/2010/main" val="714869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24"/>
    </mc:Choice>
    <mc:Fallback>
      <p:transition spd="slow" advTm="582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2" name="Rectangle 16"/>
          <p:cNvSpPr>
            <a:spLocks noGrp="1" noRot="1" noChangeArrowheads="1"/>
          </p:cNvSpPr>
          <p:nvPr>
            <p:ph type="title"/>
          </p:nvPr>
        </p:nvSpPr>
        <p:spPr>
          <a:xfrm>
            <a:off x="323528" y="554904"/>
            <a:ext cx="3240360" cy="85787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atin typeface="Georgia" pitchFamily="18" charset="0"/>
              </a:rPr>
              <a:t>К</a:t>
            </a:r>
            <a:r>
              <a:rPr lang="ru-RU" b="1" dirty="0" smtClean="0">
                <a:latin typeface="Georgia" pitchFamily="18" charset="0"/>
              </a:rPr>
              <a:t>орова</a:t>
            </a:r>
            <a:endParaRPr lang="ru-RU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6227763" y="765175"/>
            <a:ext cx="2627312" cy="769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теленок</a:t>
            </a:r>
          </a:p>
        </p:txBody>
      </p:sp>
      <p:pic>
        <p:nvPicPr>
          <p:cNvPr id="8196" name="Содержимое 9" descr="grazing-cow-1b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19" y="1522181"/>
            <a:ext cx="5641543" cy="3707019"/>
          </a:xfrm>
        </p:spPr>
      </p:pic>
      <p:pic>
        <p:nvPicPr>
          <p:cNvPr id="11" name="Содержимое 10" descr="Novg-oblast_teljonok_19-05-03.jpg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152" y="1628775"/>
            <a:ext cx="2967311" cy="287062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3840073"/>
      </p:ext>
    </p:extLst>
  </p:cSld>
  <p:clrMapOvr>
    <a:masterClrMapping/>
  </p:clrMapOvr>
  <p:transition spd="med" advTm="39533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Содержимое 11" descr="84122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260350"/>
            <a:ext cx="5507038" cy="3888730"/>
          </a:xfrm>
        </p:spPr>
      </p:pic>
      <p:sp>
        <p:nvSpPr>
          <p:cNvPr id="18440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101599" y="260648"/>
            <a:ext cx="3311525" cy="10001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latin typeface="Georgia" pitchFamily="18" charset="0"/>
              </a:rPr>
              <a:t>Л</a:t>
            </a:r>
            <a:r>
              <a:rPr lang="ru-RU" sz="4000" b="1" dirty="0" smtClean="0">
                <a:latin typeface="Georgia" pitchFamily="18" charset="0"/>
              </a:rPr>
              <a:t>ошадь</a:t>
            </a:r>
            <a:endParaRPr lang="ru-RU" sz="4000" dirty="0" smtClean="0">
              <a:latin typeface="Georgia" pitchFamily="18" charset="0"/>
            </a:endParaRPr>
          </a:p>
        </p:txBody>
      </p:sp>
      <p:pic>
        <p:nvPicPr>
          <p:cNvPr id="13" name="Содержимое 2" descr="wallpaper_man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3645024"/>
            <a:ext cx="2879725" cy="269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2974810"/>
            <a:ext cx="3197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жеребёнок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9340794"/>
      </p:ext>
    </p:extLst>
  </p:cSld>
  <p:clrMapOvr>
    <a:masterClrMapping/>
  </p:clrMapOvr>
  <p:transition spd="med" advTm="3589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8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1835696" y="0"/>
            <a:ext cx="3471862" cy="10715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Georgia" pitchFamily="18" charset="0"/>
              </a:rPr>
              <a:t>Собака</a:t>
            </a:r>
            <a:endParaRPr lang="ru-RU" dirty="0" smtClean="0"/>
          </a:p>
        </p:txBody>
      </p:sp>
      <p:pic>
        <p:nvPicPr>
          <p:cNvPr id="5124" name="Содержимое 9" descr="CaucasianOvcharka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0505" y="836712"/>
            <a:ext cx="6119813" cy="4070350"/>
          </a:xfrm>
        </p:spPr>
      </p:pic>
      <p:sp>
        <p:nvSpPr>
          <p:cNvPr id="13" name="Прямоугольник 12"/>
          <p:cNvSpPr/>
          <p:nvPr/>
        </p:nvSpPr>
        <p:spPr>
          <a:xfrm>
            <a:off x="6372200" y="2930971"/>
            <a:ext cx="23743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щеноки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1579563" cy="36332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Содержимое 2" descr="74882467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36"/>
          <a:stretch>
            <a:fillRect/>
          </a:stretch>
        </p:blipFill>
        <p:spPr bwMode="auto">
          <a:xfrm>
            <a:off x="5081920" y="3861048"/>
            <a:ext cx="389646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003561"/>
      </p:ext>
    </p:extLst>
  </p:cSld>
  <p:clrMapOvr>
    <a:masterClrMapping/>
  </p:clrMapOvr>
  <p:transition spd="med" advTm="39912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660914" y="620688"/>
            <a:ext cx="3754438" cy="801687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dirty="0">
                <a:latin typeface="Georgia" pitchFamily="18" charset="0"/>
              </a:rPr>
              <a:t>К</a:t>
            </a:r>
            <a:r>
              <a:rPr lang="ru-RU" sz="4400" dirty="0" smtClean="0">
                <a:latin typeface="Georgia" pitchFamily="18" charset="0"/>
              </a:rPr>
              <a:t>ошка</a:t>
            </a:r>
            <a:endParaRPr lang="ru-RU" sz="4400" dirty="0" smtClean="0">
              <a:latin typeface="Georgia" pitchFamily="18" charset="0"/>
            </a:endParaRPr>
          </a:p>
        </p:txBody>
      </p:sp>
      <p:pic>
        <p:nvPicPr>
          <p:cNvPr id="4100" name="Содержимое 7" descr="5953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071" y="0"/>
            <a:ext cx="4413465" cy="5043519"/>
          </a:xfrm>
        </p:spPr>
      </p:pic>
      <p:pic>
        <p:nvPicPr>
          <p:cNvPr id="8" name="Содержимое 4" descr="kwhtht417qa3rde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277" y="3717032"/>
            <a:ext cx="4723723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36096" y="300914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котята</a:t>
            </a:r>
          </a:p>
        </p:txBody>
      </p:sp>
    </p:spTree>
    <p:extLst>
      <p:ext uri="{BB962C8B-B14F-4D97-AF65-F5344CB8AC3E}">
        <p14:creationId xmlns:p14="http://schemas.microsoft.com/office/powerpoint/2010/main" val="4204164786"/>
      </p:ext>
    </p:extLst>
  </p:cSld>
  <p:clrMapOvr>
    <a:masterClrMapping/>
  </p:clrMapOvr>
  <p:transition spd="med" advTm="42124">
    <p:split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Корова</vt:lpstr>
      <vt:lpstr>Лошадь</vt:lpstr>
      <vt:lpstr>Собака</vt:lpstr>
      <vt:lpstr>Кошка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 и их детеныши</dc:title>
  <dc:creator>Вика</dc:creator>
  <cp:lastModifiedBy>Вика</cp:lastModifiedBy>
  <cp:revision>5</cp:revision>
  <dcterms:created xsi:type="dcterms:W3CDTF">2014-01-26T06:26:14Z</dcterms:created>
  <dcterms:modified xsi:type="dcterms:W3CDTF">2014-01-26T07:15:36Z</dcterms:modified>
</cp:coreProperties>
</file>