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74" r:id="rId3"/>
    <p:sldId id="260" r:id="rId4"/>
    <p:sldId id="259" r:id="rId5"/>
    <p:sldId id="262" r:id="rId6"/>
    <p:sldId id="263" r:id="rId7"/>
    <p:sldId id="268" r:id="rId8"/>
    <p:sldId id="269" r:id="rId9"/>
    <p:sldId id="266" r:id="rId10"/>
    <p:sldId id="270" r:id="rId11"/>
    <p:sldId id="271" r:id="rId12"/>
    <p:sldId id="272" r:id="rId13"/>
    <p:sldId id="273" r:id="rId14"/>
    <p:sldId id="275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&quot;Веселый светофор&quot; Другие Отдых Ussur.net - весь Уссурийск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8568951" cy="655272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Овал 5"/>
          <p:cNvSpPr/>
          <p:nvPr/>
        </p:nvSpPr>
        <p:spPr>
          <a:xfrm>
            <a:off x="2699792" y="3933056"/>
            <a:ext cx="6120679" cy="2736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Презентацию  подготовила:</a:t>
            </a:r>
          </a:p>
          <a:p>
            <a:pPr algn="ctr"/>
            <a:r>
              <a:rPr lang="ru-RU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Кузьминчук</a:t>
            </a:r>
            <a: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Наталья Александровна</a:t>
            </a:r>
          </a:p>
          <a:p>
            <a:pPr algn="ctr"/>
            <a: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д/с № 9</a:t>
            </a:r>
          </a:p>
          <a:p>
            <a:pPr algn="ctr"/>
            <a: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Никель</a:t>
            </a:r>
          </a:p>
          <a:p>
            <a:pPr algn="ctr"/>
            <a:r>
              <a:rPr lang="ru-RU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</a:t>
            </a:r>
            <a:endParaRPr lang="ru-RU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148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148064" y="2204864"/>
            <a:ext cx="3240360" cy="3312368"/>
          </a:xfrm>
        </p:spPr>
        <p:txBody>
          <a:bodyPr>
            <a:normAutofit/>
          </a:bodyPr>
          <a:lstStyle/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Велосипед на круге красном,</a:t>
            </a:r>
          </a:p>
          <a:p>
            <a:pPr marL="4572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Значит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ехать здесь опасно! </a:t>
            </a:r>
          </a:p>
        </p:txBody>
      </p:sp>
      <p:pic>
        <p:nvPicPr>
          <p:cNvPr id="4" name="Объект 5" descr="Азбука дорожной безопасности &quot; МАОУ СОШ 22 г.Тюмени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3672408" cy="540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0141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Дорожные знаки - Добровольное общество содействия повышению безопасности дорожного движения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260648"/>
            <a:ext cx="6840761" cy="65973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8483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932040" y="1628800"/>
            <a:ext cx="3672408" cy="4248472"/>
          </a:xfrm>
        </p:spPr>
        <p:txBody>
          <a:bodyPr>
            <a:noAutofit/>
          </a:bodyPr>
          <a:lstStyle/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этом месте, как ни странно,</a:t>
            </a:r>
          </a:p>
          <a:p>
            <a:pPr marL="4572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Ждут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чего-то постоянно.</a:t>
            </a:r>
          </a:p>
          <a:p>
            <a:pPr marL="4572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Кто-то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сидя, кто-то стоя</a:t>
            </a:r>
          </a:p>
          <a:p>
            <a:pPr marL="4572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Что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место здесь такое? </a:t>
            </a:r>
          </a:p>
        </p:txBody>
      </p:sp>
      <p:pic>
        <p:nvPicPr>
          <p:cNvPr id="4" name="Объект 5" descr="Азбука дорожной безопасности &quot; МАОУ СОШ 22 г.Тюмени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3672408" cy="540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6669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Антипутинские граффити на Сахалине сочли вандализмом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9"/>
            <a:ext cx="8208912" cy="65973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2774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ПДД. Учебное пособие для автошкол. Вождение 2011, DOCX, PDF,…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3" y="260648"/>
            <a:ext cx="6048672" cy="63367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0731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Правила дорожного движения для школьников / МБОУ &quot;Орининская СОШ&quot; Моргаушского района / Портал образования ЧР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712967" cy="64087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2944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Переходи улицу только по пешеходному переходу - Картинка 125…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568951" cy="64087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1294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Стихотворения по ПДД Литературная страничка Форум православных детей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188640"/>
            <a:ext cx="7920881" cy="64087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9406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Правила дорожного движения для родителей - Лучшая библиотека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116632"/>
            <a:ext cx="8928993" cy="66247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737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Рисунки по ппд для детей - Большой архив учебников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60648"/>
            <a:ext cx="5184576" cy="62646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8372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6" y="1196752"/>
            <a:ext cx="4896543" cy="4896544"/>
          </a:xfrm>
        </p:spPr>
        <p:txBody>
          <a:bodyPr/>
          <a:lstStyle/>
          <a:p>
            <a:pPr lvl="0" algn="ctr"/>
            <a: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асфальте есть полоски,</a:t>
            </a:r>
            <a:b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на знаке есть полоски,</a:t>
            </a:r>
            <a:b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здесь при зеленом свете,</a:t>
            </a:r>
            <a:b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Переходите дорогу, дети!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 descr="Азбука дорожной безопасности &quot; МАОУ СОШ 22 г.Тюмени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3672408" cy="540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3240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Островец. Островецкий район. Астравецкая праўда. Островецкая правда. Новости Островца и Островецкого района Гродненской области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064896" cy="63367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0785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427984" y="731520"/>
            <a:ext cx="4104456" cy="521776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знак – нам друг большой,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беды спасает,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 самой мостовой,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Водителей предупреждает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Осторожно, дети! »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  <p:pic>
        <p:nvPicPr>
          <p:cNvPr id="4" name="Объект 5" descr="Азбука дорожной безопасности &quot; МАОУ СОШ 22 г.Тюмени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6672"/>
            <a:ext cx="3672408" cy="540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1747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2225184"/>
          </a:xfrm>
        </p:spPr>
        <p:txBody>
          <a:bodyPr/>
          <a:lstStyle/>
          <a:p>
            <a:pPr lvl="0"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 descr="URAL.ru - портал полезной информации: новости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8640960" cy="64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1036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159</TotalTime>
  <Words>64</Words>
  <Application>Microsoft Office PowerPoint</Application>
  <PresentationFormat>Экран (4:3)</PresentationFormat>
  <Paragraphs>14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 асфальте есть полоски, И на знаке есть полоски, Только здесь при зеленом свете, Переходите дорогу, дети!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пк</cp:lastModifiedBy>
  <cp:revision>12</cp:revision>
  <dcterms:created xsi:type="dcterms:W3CDTF">2014-11-07T18:39:37Z</dcterms:created>
  <dcterms:modified xsi:type="dcterms:W3CDTF">2014-11-26T11:14:06Z</dcterms:modified>
</cp:coreProperties>
</file>