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F0FA01-D847-4106-B87D-A847878BCC9F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FE263E-E93B-45DE-BBD9-F421AFC05D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582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Космос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8458200" cy="914400"/>
          </a:xfrm>
        </p:spPr>
        <p:txBody>
          <a:bodyPr/>
          <a:lstStyle/>
          <a:p>
            <a:r>
              <a:rPr lang="ru-RU" dirty="0" smtClean="0"/>
              <a:t>Материал к занятию </a:t>
            </a:r>
          </a:p>
          <a:p>
            <a:r>
              <a:rPr lang="ru-RU" dirty="0" smtClean="0"/>
              <a:t>в старшей </a:t>
            </a:r>
            <a:r>
              <a:rPr lang="ru-RU" dirty="0" smtClean="0"/>
              <a:t>группе   </a:t>
            </a:r>
            <a:r>
              <a:rPr lang="ru-RU" dirty="0" err="1" smtClean="0"/>
              <a:t>восп.Маркина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14340" name="Picture 4" descr="E:\Алёнкина папка\пои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400600" cy="424847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126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Космическая станция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Алёнкина папка\ен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7687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Космический корабль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Алёнкина папка\лоолмлпмиьт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087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антена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Алёнкина папка\митепрт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6967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метеорит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Алёнкина папка\meteor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83264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Солнечный ветер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Алёнкина папка\solnve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488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Ю. а.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гагарин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2484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0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Первый в мире космонавт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60851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Мириады звезд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Алёнкина папка\м иь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247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созвездия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Алёнкина папка\ть лм и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367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комета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Алёнкина папка\ва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1206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Метеоритный дождь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Алёнкина папка\ппрь 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1206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Искусственный спутник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Алёнкина папка\вап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807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Астрономический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ИСЗ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E:\Алёнкина папка\sputnik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46" y="1554163"/>
            <a:ext cx="509170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Навигационные ИСЗ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E:\Алёнкина папка\sputnik18.jp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90465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Научно-исследовательские ИСЗ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E:\Алёнкина папка\sputnik1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6166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42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Космос </vt:lpstr>
      <vt:lpstr>Мириады звезд</vt:lpstr>
      <vt:lpstr>созвездия</vt:lpstr>
      <vt:lpstr>комета</vt:lpstr>
      <vt:lpstr>Метеоритный дождь</vt:lpstr>
      <vt:lpstr>Первый Искусственный спутник</vt:lpstr>
      <vt:lpstr>Астрономический ИСЗ</vt:lpstr>
      <vt:lpstr>Навигационные ИСЗ</vt:lpstr>
      <vt:lpstr>Научно-исследовательские ИСЗ</vt:lpstr>
      <vt:lpstr>Космическая станция</vt:lpstr>
      <vt:lpstr>Космический корабль</vt:lpstr>
      <vt:lpstr>антена</vt:lpstr>
      <vt:lpstr>метеорит</vt:lpstr>
      <vt:lpstr>Солнечный ветер</vt:lpstr>
      <vt:lpstr>Ю. а. гагарин</vt:lpstr>
      <vt:lpstr>Первый в мире космонавт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Denis</cp:lastModifiedBy>
  <cp:revision>8</cp:revision>
  <dcterms:created xsi:type="dcterms:W3CDTF">2013-04-14T12:21:53Z</dcterms:created>
  <dcterms:modified xsi:type="dcterms:W3CDTF">2014-09-14T07:46:47Z</dcterms:modified>
</cp:coreProperties>
</file>