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11244E-8E0F-427A-90C3-886E432AB41D}" type="datetimeFigureOut">
              <a:rPr lang="ru-RU" smtClean="0"/>
              <a:t>14.04.2013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4305C3-0DE9-44CF-81B0-94921A8D2E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5637010" cy="8821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92697"/>
            <a:ext cx="7175351" cy="237626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Планеты солнечной системы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Алёнкина папка\solns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68700" y="1503906"/>
            <a:ext cx="3024337" cy="615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21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106" y="5242179"/>
            <a:ext cx="8321350" cy="1143000"/>
          </a:xfrm>
        </p:spPr>
        <p:txBody>
          <a:bodyPr/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Нептун – самая удаленная от Солнца планета. Ученые открыли Нептун при помощи математических расчетов  и только потом смогли наблюдать ее в телескоп.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Нептун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также является ледяной планетой, однако имеет внутренний источник тепла, поэтому излучает энергию даже большую, чем получает от Солнца.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E:\Алёнкина папка\neptun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2656"/>
            <a:ext cx="5184575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2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6512511" cy="1296144"/>
          </a:xfrm>
        </p:spPr>
        <p:txBody>
          <a:bodyPr/>
          <a:lstStyle/>
          <a:p>
            <a:pPr algn="l"/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Солнце –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звезда,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имеет сферическую форму. Плазменный шар превышает массу Земли в 300 тысяч раз.</a:t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Солнечное </a:t>
            </a: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излучение – источник энергии и залог жизни на Земле.</a:t>
            </a:r>
          </a:p>
        </p:txBody>
      </p:sp>
      <p:pic>
        <p:nvPicPr>
          <p:cNvPr id="2050" name="Picture 2" descr="E:\Алёнкина папка\солнце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619268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7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85184"/>
            <a:ext cx="7992888" cy="1584176"/>
          </a:xfrm>
        </p:spPr>
        <p:txBody>
          <a:bodyPr/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Меркурий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среди планет Солнечной системы является самой маленькой. Вся поверхность Меркурия покрыта кратерами, диаметр которых варьируется от нескольких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метров до нескольких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сотен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километров</a:t>
            </a:r>
            <a:endParaRPr lang="ru-RU" dirty="0"/>
          </a:p>
        </p:txBody>
      </p:sp>
      <p:pic>
        <p:nvPicPr>
          <p:cNvPr id="3074" name="Picture 2" descr="E:\Алёнкина папка\merkuri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5328591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3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085184"/>
            <a:ext cx="8208911" cy="1224136"/>
          </a:xfrm>
        </p:spPr>
        <p:txBody>
          <a:bodyPr/>
          <a:lstStyle/>
          <a:p>
            <a:pPr algn="l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Венера по своим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мерам немногим уступает Земле,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спутников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имеет. Плотная атмосфера планеты состоит в основном из углекислого газа с небольшими примесями кислорода и азота.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E:\Алёнкина папка\venus2.jpg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6632"/>
            <a:ext cx="489654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27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373216"/>
            <a:ext cx="8064895" cy="1152128"/>
          </a:xfrm>
        </p:spPr>
        <p:txBody>
          <a:bodyPr/>
          <a:lstStyle/>
          <a:p>
            <a:pPr algn="l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сегодняшний день Земля – единственная обитаемая планета не только в солнечной системе, но и во всей Вселенной. Атмосфера Земли состоит из азота, кислорода, аргона, углекислого газа и водяного пара.</a:t>
            </a:r>
          </a:p>
        </p:txBody>
      </p:sp>
      <p:pic>
        <p:nvPicPr>
          <p:cNvPr id="5124" name="Picture 4" descr="E:\Алёнкина папка\лпаа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2656"/>
            <a:ext cx="547260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9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229200"/>
            <a:ext cx="8136903" cy="1152128"/>
          </a:xfrm>
        </p:spPr>
        <p:txBody>
          <a:bodyPr/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Марс, или Красная планета, имеет два спутника: Фобос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Деймос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атмосфера его разряжена, а среднегодовая температура на поверхности составляет 60 гр. С. На поверхности Марса можно наблюдать кратеры, пустыни, ледники, вулканы и каньоны.</a:t>
            </a:r>
          </a:p>
        </p:txBody>
      </p:sp>
      <p:pic>
        <p:nvPicPr>
          <p:cNvPr id="6146" name="Picture 2" descr="E:\Алёнкина папка\mar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518457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1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280920" cy="1080120"/>
          </a:xfrm>
        </p:spPr>
        <p:txBody>
          <a:bodyPr/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Юпитер является самой большой планетой в системе, масса ее в 318 раз превышает массу земли. Юпитер – газовая планета, состоящая из гелия и водорода. Излучение планеты составляет 4*1017 Вт, однако, чтобы считаться звездой, Юпитеру все же не хватает массы.</a:t>
            </a:r>
          </a:p>
        </p:txBody>
      </p:sp>
      <p:pic>
        <p:nvPicPr>
          <p:cNvPr id="7170" name="Picture 2" descr="E:\Алёнкина папка\upiter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561662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6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352927" cy="1152128"/>
          </a:xfrm>
        </p:spPr>
        <p:txBody>
          <a:bodyPr/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Сатурн отличается от других планет системы наличием колец, состоящих из частиц льда, пыли и горных пород. Плотность планеты невелика и уступает воде. Сатурн имеет 62 спутника, самые известные из которых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Энцелад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Титан.</a:t>
            </a:r>
          </a:p>
        </p:txBody>
      </p:sp>
      <p:pic>
        <p:nvPicPr>
          <p:cNvPr id="8194" name="Picture 2" descr="E:\Алёнкина папка\saturn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8640"/>
            <a:ext cx="597666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51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45224"/>
            <a:ext cx="8568951" cy="1152128"/>
          </a:xfrm>
        </p:spPr>
        <p:txBody>
          <a:bodyPr/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Уран является ледяным гигантом, благодаря тому, что в его состав входит большое количество модификаций льда. Уран имеет самую низкую температуру среди других планет Солнечной системы: -224 гр. С.</a:t>
            </a:r>
          </a:p>
        </p:txBody>
      </p:sp>
      <p:pic>
        <p:nvPicPr>
          <p:cNvPr id="10243" name="Picture 3" descr="E:\Алёнкина папка\сип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54006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5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</TotalTime>
  <Words>266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Планеты солнечной системы</vt:lpstr>
      <vt:lpstr>Солнце – звезда, имеет сферическую форму. Плазменный шар превышает массу Земли в 300 тысяч раз.  Солнечное излучение – источник энергии и залог жизни на Земле.</vt:lpstr>
      <vt:lpstr>  Меркурий среди планет Солнечной системы является самой маленькой. Вся поверхность Меркурия покрыта кратерами, диаметр которых варьируется от нескольких метров до нескольких сотен километров</vt:lpstr>
      <vt:lpstr>Венера по своим размерам немногим уступает Земле, спутников не имеет. Плотная атмосфера планеты состоит в основном из углекислого газа с небольшими примесями кислорода и азота. </vt:lpstr>
      <vt:lpstr>На сегодняшний день Земля – единственная обитаемая планета не только в солнечной системе, но и во всей Вселенной. Атмосфера Земли состоит из азота, кислорода, аргона, углекислого газа и водяного пара.</vt:lpstr>
      <vt:lpstr>Марс, или Красная планета, имеет два спутника: Фобос и Деймос, атмосфера его разряжена, а среднегодовая температура на поверхности составляет 60 гр. С. На поверхности Марса можно наблюдать кратеры, пустыни, ледники, вулканы и каньоны.</vt:lpstr>
      <vt:lpstr>Юпитер является самой большой планетой в системе, масса ее в 318 раз превышает массу земли. Юпитер – газовая планета, состоящая из гелия и водорода. Излучение планеты составляет 4*1017 Вт, однако, чтобы считаться звездой, Юпитеру все же не хватает массы.</vt:lpstr>
      <vt:lpstr>Сатурн отличается от других планет системы наличием колец, состоящих из частиц льда, пыли и горных пород. Плотность планеты невелика и уступает воде. Сатурн имеет 62 спутника, самые известные из которых – Энцелад и Титан.</vt:lpstr>
      <vt:lpstr>Уран является ледяным гигантом, благодаря тому, что в его состав входит большое количество модификаций льда. Уран имеет самую низкую температуру среди других планет Солнечной системы: -224 гр. С.</vt:lpstr>
      <vt:lpstr>Нептун – самая удаленная от Солнца планета. Ученые открыли Нептун при помощи математических расчетов  и только потом смогли наблюдать ее в телескоп. Нептун также является ледяной планетой, однако имеет внутренний источник тепла, поэтому излучает энергию даже большую, чем получает от Солнца.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Планеты солнечной системы</dc:title>
  <dc:creator>Denis</dc:creator>
  <cp:lastModifiedBy>Denis</cp:lastModifiedBy>
  <cp:revision>5</cp:revision>
  <dcterms:created xsi:type="dcterms:W3CDTF">2013-04-14T11:32:45Z</dcterms:created>
  <dcterms:modified xsi:type="dcterms:W3CDTF">2013-04-14T12:20:40Z</dcterms:modified>
</cp:coreProperties>
</file>