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sd.ASD-7B82B49A20B\&#1052;&#1086;&#1080;%20&#1076;&#1086;&#1082;&#1091;&#1084;&#1077;&#1085;&#1090;&#1099;\Downloads\&#1052;&#1091;&#1089;&#1086;&#1088;&#1075;&#1089;&#1082;&#1080;&#1081;%20(1839-1881)%20&#8212;%20&#8470;5%20&#1041;&#1072;&#1083;&#1077;&#1090;%20&#1085;&#1077;&#1074;&#1099;&#1083;&#1091;&#1087;&#1080;&#1074;&#1096;&#1080;&#1093;&#1089;&#1103;%20&#1087;&#1090;&#1077;&#1085;&#1094;&#1086;&#1074;%20(&#1050;&#1072;&#1088;&#1090;&#1080;&#1085;&#1082;&#1080;%20&#1089;%20&#1074;&#1099;&#1089;&#1090;&#1072;&#1074;&#1082;&#1080;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Модест Петрович Мусоргский «Картинки с выставки»</a:t>
            </a:r>
            <a:endParaRPr lang="ru-RU" dirty="0"/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00808"/>
            <a:ext cx="7416824" cy="4622457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«Богатырские ворота»</a:t>
            </a:r>
            <a:endParaRPr lang="ru-RU" dirty="0"/>
          </a:p>
        </p:txBody>
      </p:sp>
      <p:pic>
        <p:nvPicPr>
          <p:cNvPr id="4" name="Содержимое 3" descr="загруженное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12160" y="2636912"/>
            <a:ext cx="2918445" cy="3946705"/>
          </a:xfrm>
        </p:spPr>
      </p:pic>
      <p:pic>
        <p:nvPicPr>
          <p:cNvPr id="5" name="Рисунок 4" descr="загруженное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700808"/>
            <a:ext cx="5479661" cy="41044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«Балет невылупившихся птенцов»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916832"/>
            <a:ext cx="3272772" cy="3927326"/>
          </a:xfrm>
        </p:spPr>
      </p:pic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1700808"/>
            <a:ext cx="4485797" cy="3360018"/>
          </a:xfrm>
          <a:prstGeom prst="rect">
            <a:avLst/>
          </a:prstGeom>
        </p:spPr>
      </p:pic>
      <p:pic>
        <p:nvPicPr>
          <p:cNvPr id="6" name="Мусоргский (1839-1881) — №5 Балет невылупившихся птенцов (Картинки с выставки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38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«Гном»</a:t>
            </a:r>
            <a:endParaRPr lang="ru-RU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844824"/>
            <a:ext cx="4045600" cy="3034200"/>
          </a:xfrm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268760"/>
            <a:ext cx="3808980" cy="50851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«Старый замок»</a:t>
            </a:r>
            <a:endParaRPr lang="ru-RU" dirty="0"/>
          </a:p>
        </p:txBody>
      </p:sp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4537254" cy="3312368"/>
          </a:xfrm>
        </p:spPr>
      </p:pic>
      <p:pic>
        <p:nvPicPr>
          <p:cNvPr id="5" name="Рисунок 4" descr="загруженное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2780928"/>
            <a:ext cx="4752528" cy="35643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Быдло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4860032" cy="3471452"/>
          </a:xfrm>
        </p:spPr>
      </p:pic>
      <p:pic>
        <p:nvPicPr>
          <p:cNvPr id="5" name="Рисунок 4" descr="загруженное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645024"/>
            <a:ext cx="4824536" cy="30345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«Два еврея»</a:t>
            </a:r>
            <a:endParaRPr lang="ru-RU" dirty="0"/>
          </a:p>
        </p:txBody>
      </p:sp>
      <p:pic>
        <p:nvPicPr>
          <p:cNvPr id="4" name="Содержимое 3" descr="загруженное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340768"/>
            <a:ext cx="3308827" cy="4927275"/>
          </a:xfrm>
        </p:spPr>
      </p:pic>
      <p:pic>
        <p:nvPicPr>
          <p:cNvPr id="5" name="Рисунок 4" descr="загруженное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772816"/>
            <a:ext cx="3344793" cy="487332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«Баба яга»</a:t>
            </a:r>
            <a:endParaRPr lang="ru-RU" dirty="0"/>
          </a:p>
        </p:txBody>
      </p:sp>
      <p:pic>
        <p:nvPicPr>
          <p:cNvPr id="4" name="Содержимое 3" descr="загруженное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163078">
            <a:off x="467544" y="1484784"/>
            <a:ext cx="3456384" cy="4908800"/>
          </a:xfrm>
        </p:spPr>
      </p:pic>
      <p:pic>
        <p:nvPicPr>
          <p:cNvPr id="5" name="Рисунок 4" descr="загруженное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844824"/>
            <a:ext cx="3411928" cy="36251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«Катакомбы»</a:t>
            </a:r>
            <a:endParaRPr lang="ru-RU" dirty="0"/>
          </a:p>
        </p:txBody>
      </p:sp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636912"/>
            <a:ext cx="4581932" cy="3432026"/>
          </a:xfrm>
        </p:spPr>
      </p:pic>
      <p:pic>
        <p:nvPicPr>
          <p:cNvPr id="5" name="Рисунок 4" descr="загруженное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556792"/>
            <a:ext cx="3715612" cy="30963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</Words>
  <Application>Microsoft Office PowerPoint</Application>
  <PresentationFormat>Экран (4:3)</PresentationFormat>
  <Paragraphs>9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Модест Петрович Мусоргский «Картинки с выставки»</vt:lpstr>
      <vt:lpstr>Презентация PowerPoint</vt:lpstr>
      <vt:lpstr>«Балет невылупившихся птенцов»</vt:lpstr>
      <vt:lpstr>«Гном»</vt:lpstr>
      <vt:lpstr>«Старый замок»</vt:lpstr>
      <vt:lpstr>«Быдло»</vt:lpstr>
      <vt:lpstr>«Два еврея»</vt:lpstr>
      <vt:lpstr>«Баба яга»</vt:lpstr>
      <vt:lpstr>«Катакомбы»</vt:lpstr>
      <vt:lpstr>«Богатырские ворота»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Модест Петрович Мусоргский «Картинки с выставки»</dc:title>
  <dc:creator>User</dc:creator>
  <cp:lastModifiedBy>User</cp:lastModifiedBy>
  <cp:revision>4</cp:revision>
  <dcterms:modified xsi:type="dcterms:W3CDTF">2014-08-27T09:27:55Z</dcterms:modified>
</cp:coreProperties>
</file>