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8" r:id="rId5"/>
    <p:sldId id="261" r:id="rId6"/>
    <p:sldId id="262" r:id="rId7"/>
    <p:sldId id="265" r:id="rId8"/>
    <p:sldId id="285" r:id="rId9"/>
    <p:sldId id="284" r:id="rId10"/>
    <p:sldId id="268" r:id="rId11"/>
    <p:sldId id="269" r:id="rId12"/>
    <p:sldId id="271" r:id="rId13"/>
    <p:sldId id="274" r:id="rId14"/>
    <p:sldId id="277" r:id="rId15"/>
    <p:sldId id="275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28C8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944215"/>
          </a:xfrm>
        </p:spPr>
        <p:txBody>
          <a:bodyPr>
            <a:prstTxWarp prst="textDeflateTop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dirty="0" smtClean="0">
                <a:ln/>
                <a:solidFill>
                  <a:schemeClr val="accent3"/>
                </a:solidFill>
              </a:rPr>
              <a:t>ПЕРЕЛЁТНЫЕ ПТИЦЫ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7409" name="Picture 1" descr="C:\Users\Acer\Downloads\1319212588_77513539_barreoiseauxbleus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3284984"/>
            <a:ext cx="6336704" cy="108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60649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710A8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  учреждение Самарской области средняя общеобразовательная школа №1 «Образовательный центр» п.г.т. </a:t>
            </a:r>
            <a:r>
              <a:rPr lang="ru-RU" sz="1400" b="1" dirty="0" err="1" smtClean="0">
                <a:solidFill>
                  <a:srgbClr val="1710A8"/>
                </a:solidFill>
                <a:latin typeface="Times New Roman" pitchFamily="18" charset="0"/>
                <a:cs typeface="Times New Roman" pitchFamily="18" charset="0"/>
              </a:rPr>
              <a:t>Стройкерамика</a:t>
            </a:r>
            <a:r>
              <a:rPr lang="ru-RU" sz="1400" b="1" dirty="0" smtClean="0">
                <a:solidFill>
                  <a:srgbClr val="1710A8"/>
                </a:solidFill>
                <a:latin typeface="Times New Roman" pitchFamily="18" charset="0"/>
                <a:cs typeface="Times New Roman" pitchFamily="18" charset="0"/>
              </a:rPr>
              <a:t>   муниципального района Волжский Самарской области структурное     подразделение «Детский сад «Солнышко»</a:t>
            </a:r>
            <a:endParaRPr lang="ru-RU" sz="1400" b="1" dirty="0">
              <a:solidFill>
                <a:srgbClr val="1710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517232"/>
            <a:ext cx="82809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4204DE"/>
                  </a:solidFill>
                </a:ln>
                <a:solidFill>
                  <a:srgbClr val="5D28C8"/>
                </a:solidFill>
                <a:latin typeface="Times New Roman" pitchFamily="18" charset="0"/>
                <a:cs typeface="Times New Roman" pitchFamily="18" charset="0"/>
              </a:rPr>
              <a:t>Автор. Воспитатель </a:t>
            </a:r>
            <a:r>
              <a:rPr lang="ru-RU" dirty="0" err="1" smtClean="0">
                <a:ln>
                  <a:solidFill>
                    <a:srgbClr val="4204DE"/>
                  </a:solidFill>
                </a:ln>
                <a:solidFill>
                  <a:srgbClr val="5D28C8"/>
                </a:solidFill>
                <a:latin typeface="Times New Roman" pitchFamily="18" charset="0"/>
                <a:cs typeface="Times New Roman" pitchFamily="18" charset="0"/>
              </a:rPr>
              <a:t>Жижина</a:t>
            </a:r>
            <a:r>
              <a:rPr lang="ru-RU" dirty="0" smtClean="0">
                <a:ln>
                  <a:solidFill>
                    <a:srgbClr val="4204DE"/>
                  </a:solidFill>
                </a:ln>
                <a:solidFill>
                  <a:srgbClr val="5D28C8"/>
                </a:solidFill>
                <a:latin typeface="Times New Roman" pitchFamily="18" charset="0"/>
                <a:cs typeface="Times New Roman" pitchFamily="18" charset="0"/>
              </a:rPr>
              <a:t> Светлана Михайловна.</a:t>
            </a:r>
          </a:p>
          <a:p>
            <a:pPr algn="ctr"/>
            <a:endParaRPr lang="ru-RU" sz="3600" dirty="0" smtClean="0">
              <a:ln>
                <a:solidFill>
                  <a:srgbClr val="4204DE"/>
                </a:solidFill>
              </a:ln>
              <a:solidFill>
                <a:srgbClr val="5D28C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n>
                  <a:solidFill>
                    <a:srgbClr val="4204DE"/>
                  </a:solidFill>
                </a:ln>
                <a:solidFill>
                  <a:srgbClr val="5D28C8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endParaRPr lang="ru-RU" sz="1600" dirty="0">
              <a:ln>
                <a:solidFill>
                  <a:srgbClr val="4204DE"/>
                </a:solidFill>
              </a:ln>
              <a:solidFill>
                <a:srgbClr val="5D28C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ИГРА «ЧЕЙ ПТЕНЕЦ?»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050" name="Picture 2" descr="C:\Users\Acer\Downloads\struttinggobblerkv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24128" y="1484784"/>
            <a:ext cx="2881462" cy="2160000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Users\Acer\Downloads\1235951306nkycv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4221088"/>
            <a:ext cx="2962449" cy="2160000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3" name="Picture 5" descr="C:\Users\Acer\Downloads\0_b5f6_235e6205_X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1484784"/>
            <a:ext cx="3257990" cy="2160240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4" name="Picture 6" descr="C:\Users\Acer\Downloads\72597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5580112" y="4221088"/>
            <a:ext cx="2952328" cy="2160000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27 3.33333E-6 L -0.38194 -0.3044 " pathEditMode="relative" ptsTypes="AA">
                                      <p:cBhvr>
                                        <p:cTn id="1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ownloads\25a3c290cf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149080"/>
            <a:ext cx="2880000" cy="2160239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 descr="C:\Users\Acer\Downloads\1330431511_0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0112" y="4077072"/>
            <a:ext cx="2987818" cy="2160000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8" name="Picture 6" descr="C:\Users\Acer\Downloads\11193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836712"/>
            <a:ext cx="2954215" cy="2160000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6" name="Picture 2" descr="http://by-soft.ucoz.ru/_ph/1/2/65762417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24128" y="764704"/>
            <a:ext cx="2943203" cy="2160000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92 -1.48148E-6 L -0.38142 0.01042 " pathEditMode="relative" ptsTypes="AA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ИГРА «КТО В ДОМИКЕ  ЖИВЁТ?»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097" name="Picture 1" descr="C:\Users\Acer\Downloads\skvores.gif"/>
          <p:cNvPicPr>
            <a:picLocks noChangeAspect="1" noChangeArrowheads="1"/>
          </p:cNvPicPr>
          <p:nvPr/>
        </p:nvPicPr>
        <p:blipFill>
          <a:blip r:embed="rId4" cstate="screen"/>
          <a:srcRect l="5599" r="32196"/>
          <a:stretch>
            <a:fillRect/>
          </a:stretch>
        </p:blipFill>
        <p:spPr bwMode="auto">
          <a:xfrm flipH="1">
            <a:off x="6588224" y="1340768"/>
            <a:ext cx="1612540" cy="2333625"/>
          </a:xfrm>
          <a:prstGeom prst="rect">
            <a:avLst/>
          </a:prstGeom>
          <a:noFill/>
        </p:spPr>
      </p:pic>
      <p:pic>
        <p:nvPicPr>
          <p:cNvPr id="10" name="Picture 2" descr="C:\Users\Acer\Downloads\0_86075_ea667990_X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4" y="1628800"/>
            <a:ext cx="2048642" cy="1620000"/>
          </a:xfrm>
          <a:prstGeom prst="rect">
            <a:avLst/>
          </a:prstGeom>
          <a:noFill/>
        </p:spPr>
      </p:pic>
      <p:pic>
        <p:nvPicPr>
          <p:cNvPr id="4100" name="Picture 4" descr="http://nastiula.narod.ru/koshki/Koshki.files/popygai.htm/Agapornis_lilianae.g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07904" y="4509120"/>
            <a:ext cx="1428750" cy="2171701"/>
          </a:xfrm>
          <a:prstGeom prst="rect">
            <a:avLst/>
          </a:prstGeom>
          <a:noFill/>
        </p:spPr>
      </p:pic>
      <p:pic>
        <p:nvPicPr>
          <p:cNvPr id="1026" name="Picture 2" descr="C:\Users\Acer\Downloads\189954_wooden_starling-house_-_home_for_birds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1052736"/>
            <a:ext cx="1905886" cy="27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0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ИГРА «ПОСЧИТАЕМ ПТИЧЕК»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8" name="Picture 2" descr="C:\Users\Acer\Downloads\0_6fae6_8ca1cc94_XL.png"/>
          <p:cNvPicPr>
            <a:picLocks noChangeAspect="1" noChangeArrowheads="1"/>
          </p:cNvPicPr>
          <p:nvPr/>
        </p:nvPicPr>
        <p:blipFill>
          <a:blip r:embed="rId2" cstate="print"/>
          <a:srcRect l="45714" t="30557"/>
          <a:stretch>
            <a:fillRect/>
          </a:stretch>
        </p:blipFill>
        <p:spPr bwMode="auto">
          <a:xfrm>
            <a:off x="539553" y="1196752"/>
            <a:ext cx="1348180" cy="1440000"/>
          </a:xfrm>
          <a:prstGeom prst="rect">
            <a:avLst/>
          </a:prstGeom>
          <a:noFill/>
        </p:spPr>
      </p:pic>
      <p:pic>
        <p:nvPicPr>
          <p:cNvPr id="12" name="Picture 2" descr="C:\Users\Acer\Downloads\0_6fae6_8ca1cc94_XL.png"/>
          <p:cNvPicPr>
            <a:picLocks noChangeAspect="1" noChangeArrowheads="1"/>
          </p:cNvPicPr>
          <p:nvPr/>
        </p:nvPicPr>
        <p:blipFill>
          <a:blip r:embed="rId2" cstate="print"/>
          <a:srcRect l="45714" t="30557"/>
          <a:stretch>
            <a:fillRect/>
          </a:stretch>
        </p:blipFill>
        <p:spPr bwMode="auto">
          <a:xfrm>
            <a:off x="5724128" y="1340768"/>
            <a:ext cx="1348178" cy="1440000"/>
          </a:xfrm>
          <a:prstGeom prst="rect">
            <a:avLst/>
          </a:prstGeom>
          <a:noFill/>
        </p:spPr>
      </p:pic>
      <p:pic>
        <p:nvPicPr>
          <p:cNvPr id="16" name="Picture 2" descr="C:\Users\Acer\Downloads\0_6fae6_8ca1cc94_XL.png"/>
          <p:cNvPicPr>
            <a:picLocks noChangeAspect="1" noChangeArrowheads="1"/>
          </p:cNvPicPr>
          <p:nvPr/>
        </p:nvPicPr>
        <p:blipFill>
          <a:blip r:embed="rId2" cstate="print"/>
          <a:srcRect l="45714" t="30557"/>
          <a:stretch>
            <a:fillRect/>
          </a:stretch>
        </p:blipFill>
        <p:spPr bwMode="auto">
          <a:xfrm>
            <a:off x="7380312" y="1340768"/>
            <a:ext cx="1348178" cy="1440000"/>
          </a:xfrm>
          <a:prstGeom prst="rect">
            <a:avLst/>
          </a:prstGeom>
          <a:noFill/>
        </p:spPr>
      </p:pic>
      <p:pic>
        <p:nvPicPr>
          <p:cNvPr id="17" name="Picture 2" descr="C:\Users\Acer\Downloads\0_6fae6_8ca1cc94_XL.png"/>
          <p:cNvPicPr>
            <a:picLocks noChangeAspect="1" noChangeArrowheads="1"/>
          </p:cNvPicPr>
          <p:nvPr/>
        </p:nvPicPr>
        <p:blipFill>
          <a:blip r:embed="rId2" cstate="print"/>
          <a:srcRect l="45714" t="30557"/>
          <a:stretch>
            <a:fillRect/>
          </a:stretch>
        </p:blipFill>
        <p:spPr bwMode="auto">
          <a:xfrm>
            <a:off x="3491880" y="4077072"/>
            <a:ext cx="1348178" cy="1440000"/>
          </a:xfrm>
          <a:prstGeom prst="rect">
            <a:avLst/>
          </a:prstGeom>
          <a:noFill/>
        </p:spPr>
      </p:pic>
      <p:pic>
        <p:nvPicPr>
          <p:cNvPr id="18" name="Picture 2" descr="C:\Users\Acer\Downloads\0_6fae6_8ca1cc94_XL.png"/>
          <p:cNvPicPr>
            <a:picLocks noChangeAspect="1" noChangeArrowheads="1"/>
          </p:cNvPicPr>
          <p:nvPr/>
        </p:nvPicPr>
        <p:blipFill>
          <a:blip r:embed="rId2" cstate="print"/>
          <a:srcRect l="45714" t="30557"/>
          <a:stretch>
            <a:fillRect/>
          </a:stretch>
        </p:blipFill>
        <p:spPr bwMode="auto">
          <a:xfrm>
            <a:off x="4932040" y="4077072"/>
            <a:ext cx="1348178" cy="1440000"/>
          </a:xfrm>
          <a:prstGeom prst="rect">
            <a:avLst/>
          </a:prstGeom>
          <a:noFill/>
        </p:spPr>
      </p:pic>
      <p:pic>
        <p:nvPicPr>
          <p:cNvPr id="19" name="Picture 2" descr="C:\Users\Acer\Downloads\0_6fae6_8ca1cc94_XL.png"/>
          <p:cNvPicPr>
            <a:picLocks noChangeAspect="1" noChangeArrowheads="1"/>
          </p:cNvPicPr>
          <p:nvPr/>
        </p:nvPicPr>
        <p:blipFill>
          <a:blip r:embed="rId2" cstate="print"/>
          <a:srcRect l="45714" t="30557"/>
          <a:stretch>
            <a:fillRect/>
          </a:stretch>
        </p:blipFill>
        <p:spPr bwMode="auto">
          <a:xfrm>
            <a:off x="4283968" y="3212976"/>
            <a:ext cx="1348178" cy="1440000"/>
          </a:xfrm>
          <a:prstGeom prst="rect">
            <a:avLst/>
          </a:prstGeom>
          <a:noFill/>
        </p:spPr>
      </p:pic>
      <p:sp>
        <p:nvSpPr>
          <p:cNvPr id="9" name="Блок-схема: процесс 8"/>
          <p:cNvSpPr/>
          <p:nvPr/>
        </p:nvSpPr>
        <p:spPr>
          <a:xfrm>
            <a:off x="5724128" y="1196752"/>
            <a:ext cx="2952328" cy="1944216"/>
          </a:xfrm>
          <a:prstGeom prst="flowChartProcess">
            <a:avLst/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MS Gothic" pitchFamily="49" charset="-128"/>
              </a:rPr>
              <a:t>2 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07504" y="764704"/>
            <a:ext cx="2952328" cy="2880320"/>
          </a:xfrm>
          <a:prstGeom prst="ellipse">
            <a:avLst/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MS Gothic" pitchFamily="49" charset="-128"/>
              </a:rPr>
              <a:t>1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475656" y="2708920"/>
            <a:ext cx="6336704" cy="2808312"/>
          </a:xfrm>
          <a:prstGeom prst="triangle">
            <a:avLst>
              <a:gd name="adj" fmla="val 50426"/>
            </a:avLst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MS Gothic" pitchFamily="49" charset="-128"/>
              </a:rPr>
              <a:t>3</a:t>
            </a:r>
            <a:endParaRPr lang="ru-RU" sz="7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cer\Downloads\0_6fae6_8ca1cc94_XL.png"/>
          <p:cNvPicPr>
            <a:picLocks noChangeAspect="1" noChangeArrowheads="1"/>
          </p:cNvPicPr>
          <p:nvPr/>
        </p:nvPicPr>
        <p:blipFill>
          <a:blip r:embed="rId2" cstate="print"/>
          <a:srcRect l="45714" t="30557"/>
          <a:stretch>
            <a:fillRect/>
          </a:stretch>
        </p:blipFill>
        <p:spPr bwMode="auto">
          <a:xfrm>
            <a:off x="539552" y="1340768"/>
            <a:ext cx="1348180" cy="1440000"/>
          </a:xfrm>
          <a:prstGeom prst="rect">
            <a:avLst/>
          </a:prstGeom>
          <a:noFill/>
        </p:spPr>
      </p:pic>
      <p:pic>
        <p:nvPicPr>
          <p:cNvPr id="8" name="Picture 2" descr="C:\Users\Acer\Downloads\0_6fae6_8ca1cc94_XL.png"/>
          <p:cNvPicPr>
            <a:picLocks noChangeAspect="1" noChangeArrowheads="1"/>
          </p:cNvPicPr>
          <p:nvPr/>
        </p:nvPicPr>
        <p:blipFill>
          <a:blip r:embed="rId2" cstate="print"/>
          <a:srcRect l="45714" t="30557"/>
          <a:stretch>
            <a:fillRect/>
          </a:stretch>
        </p:blipFill>
        <p:spPr bwMode="auto">
          <a:xfrm>
            <a:off x="251520" y="2564904"/>
            <a:ext cx="1348180" cy="1440000"/>
          </a:xfrm>
          <a:prstGeom prst="rect">
            <a:avLst/>
          </a:prstGeom>
          <a:noFill/>
        </p:spPr>
      </p:pic>
      <p:pic>
        <p:nvPicPr>
          <p:cNvPr id="9" name="Picture 2" descr="C:\Users\Acer\Downloads\0_6fae6_8ca1cc94_XL.png"/>
          <p:cNvPicPr>
            <a:picLocks noChangeAspect="1" noChangeArrowheads="1"/>
          </p:cNvPicPr>
          <p:nvPr/>
        </p:nvPicPr>
        <p:blipFill>
          <a:blip r:embed="rId2" cstate="print"/>
          <a:srcRect l="45714" t="30557"/>
          <a:stretch>
            <a:fillRect/>
          </a:stretch>
        </p:blipFill>
        <p:spPr bwMode="auto">
          <a:xfrm>
            <a:off x="1835696" y="2564904"/>
            <a:ext cx="1348180" cy="1440000"/>
          </a:xfrm>
          <a:prstGeom prst="rect">
            <a:avLst/>
          </a:prstGeom>
          <a:noFill/>
        </p:spPr>
      </p:pic>
      <p:pic>
        <p:nvPicPr>
          <p:cNvPr id="18" name="Picture 2" descr="C:\Users\Acer\Downloads\0_6fae6_8ca1cc94_XL.png"/>
          <p:cNvPicPr>
            <a:picLocks noChangeAspect="1" noChangeArrowheads="1"/>
          </p:cNvPicPr>
          <p:nvPr/>
        </p:nvPicPr>
        <p:blipFill>
          <a:blip r:embed="rId2" cstate="print"/>
          <a:srcRect l="45714" t="30557"/>
          <a:stretch>
            <a:fillRect/>
          </a:stretch>
        </p:blipFill>
        <p:spPr bwMode="auto">
          <a:xfrm>
            <a:off x="7092280" y="2636912"/>
            <a:ext cx="1348180" cy="1440000"/>
          </a:xfrm>
          <a:prstGeom prst="rect">
            <a:avLst/>
          </a:prstGeom>
          <a:noFill/>
        </p:spPr>
      </p:pic>
      <p:pic>
        <p:nvPicPr>
          <p:cNvPr id="19" name="Picture 2" descr="C:\Users\Acer\Downloads\0_6fae6_8ca1cc94_XL.png"/>
          <p:cNvPicPr>
            <a:picLocks noChangeAspect="1" noChangeArrowheads="1"/>
          </p:cNvPicPr>
          <p:nvPr/>
        </p:nvPicPr>
        <p:blipFill>
          <a:blip r:embed="rId2" cstate="print"/>
          <a:srcRect l="45714" t="30557"/>
          <a:stretch>
            <a:fillRect/>
          </a:stretch>
        </p:blipFill>
        <p:spPr bwMode="auto">
          <a:xfrm>
            <a:off x="5220072" y="2636912"/>
            <a:ext cx="1348180" cy="1440000"/>
          </a:xfrm>
          <a:prstGeom prst="rect">
            <a:avLst/>
          </a:prstGeom>
          <a:noFill/>
        </p:spPr>
      </p:pic>
      <p:pic>
        <p:nvPicPr>
          <p:cNvPr id="20" name="Picture 2" descr="C:\Users\Acer\Downloads\0_6fae6_8ca1cc94_XL.png"/>
          <p:cNvPicPr>
            <a:picLocks noChangeAspect="1" noChangeArrowheads="1"/>
          </p:cNvPicPr>
          <p:nvPr/>
        </p:nvPicPr>
        <p:blipFill>
          <a:blip r:embed="rId2" cstate="print"/>
          <a:srcRect l="45714" t="30557"/>
          <a:stretch>
            <a:fillRect/>
          </a:stretch>
        </p:blipFill>
        <p:spPr bwMode="auto">
          <a:xfrm>
            <a:off x="2123728" y="1340768"/>
            <a:ext cx="1348180" cy="1440000"/>
          </a:xfrm>
          <a:prstGeom prst="rect">
            <a:avLst/>
          </a:prstGeom>
          <a:noFill/>
        </p:spPr>
      </p:pic>
      <p:pic>
        <p:nvPicPr>
          <p:cNvPr id="21" name="Picture 2" descr="C:\Users\Acer\Downloads\0_6fae6_8ca1cc94_XL.png"/>
          <p:cNvPicPr>
            <a:picLocks noChangeAspect="1" noChangeArrowheads="1"/>
          </p:cNvPicPr>
          <p:nvPr/>
        </p:nvPicPr>
        <p:blipFill>
          <a:blip r:embed="rId2" cstate="print"/>
          <a:srcRect l="45714" t="30557"/>
          <a:stretch>
            <a:fillRect/>
          </a:stretch>
        </p:blipFill>
        <p:spPr bwMode="auto">
          <a:xfrm>
            <a:off x="4427984" y="1340768"/>
            <a:ext cx="1348180" cy="1440000"/>
          </a:xfrm>
          <a:prstGeom prst="rect">
            <a:avLst/>
          </a:prstGeom>
          <a:noFill/>
        </p:spPr>
      </p:pic>
      <p:pic>
        <p:nvPicPr>
          <p:cNvPr id="22" name="Picture 2" descr="C:\Users\Acer\Downloads\0_6fae6_8ca1cc94_XL.png"/>
          <p:cNvPicPr>
            <a:picLocks noChangeAspect="1" noChangeArrowheads="1"/>
          </p:cNvPicPr>
          <p:nvPr/>
        </p:nvPicPr>
        <p:blipFill>
          <a:blip r:embed="rId2" cstate="print"/>
          <a:srcRect l="45714" t="30557"/>
          <a:stretch>
            <a:fillRect/>
          </a:stretch>
        </p:blipFill>
        <p:spPr bwMode="auto">
          <a:xfrm>
            <a:off x="6156176" y="1340768"/>
            <a:ext cx="1348180" cy="1440000"/>
          </a:xfrm>
          <a:prstGeom prst="rect">
            <a:avLst/>
          </a:prstGeom>
          <a:noFill/>
        </p:spPr>
      </p:pic>
      <p:pic>
        <p:nvPicPr>
          <p:cNvPr id="23" name="Picture 2" descr="C:\Users\Acer\Downloads\0_6fae6_8ca1cc94_XL.png"/>
          <p:cNvPicPr>
            <a:picLocks noChangeAspect="1" noChangeArrowheads="1"/>
          </p:cNvPicPr>
          <p:nvPr/>
        </p:nvPicPr>
        <p:blipFill>
          <a:blip r:embed="rId2" cstate="print"/>
          <a:srcRect l="45714" t="30557"/>
          <a:stretch>
            <a:fillRect/>
          </a:stretch>
        </p:blipFill>
        <p:spPr bwMode="auto">
          <a:xfrm>
            <a:off x="7668344" y="1340768"/>
            <a:ext cx="1348180" cy="1440000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251520" y="620688"/>
            <a:ext cx="3348880" cy="4392488"/>
          </a:xfrm>
          <a:prstGeom prst="ellipse">
            <a:avLst/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  <a:ea typeface="MS Gothic" pitchFamily="49" charset="-128"/>
              </a:rPr>
              <a:t>4</a:t>
            </a:r>
            <a:endParaRPr lang="ru-RU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27984" y="548680"/>
            <a:ext cx="4536504" cy="4536504"/>
          </a:xfrm>
          <a:prstGeom prst="rect">
            <a:avLst/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  <a:ea typeface="MS Gothic" pitchFamily="49" charset="-128"/>
              </a:rPr>
              <a:t>5</a:t>
            </a:r>
            <a:endParaRPr lang="ru-RU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ИГРА «ПОКОРМИМ ПТИЧЕК»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Содержимое 3" descr="i255208682_22087_2.gif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483768" y="764704"/>
            <a:ext cx="3990381" cy="4005064"/>
          </a:xfrm>
        </p:spPr>
      </p:pic>
      <p:pic>
        <p:nvPicPr>
          <p:cNvPr id="7170" name="Picture 2" descr="C:\Users\Acer\Downloads\full131989222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4869160"/>
            <a:ext cx="2654216" cy="1512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C:\Users\Acer\Downloads\1249239556132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4869160"/>
            <a:ext cx="2664296" cy="1556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C:\Users\Acer\Downloads\42789_32625883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75856" y="4869160"/>
            <a:ext cx="2664296" cy="15465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cer\Downloads\4bfae8146f4395bb9a602ebbf87bbb98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2132856"/>
            <a:ext cx="5400000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</a:rPr>
              <a:t>КАКОЕ ВРЕМЯ ГОДА?</a:t>
            </a:r>
            <a:endParaRPr lang="ru-RU" b="1" dirty="0">
              <a:ln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600201"/>
            <a:ext cx="3240360" cy="18288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800" dirty="0" smtClean="0"/>
              <a:t>Шагает красавица, легко земли касается, </a:t>
            </a:r>
          </a:p>
          <a:p>
            <a:pPr algn="ctr">
              <a:buNone/>
            </a:pPr>
            <a:r>
              <a:rPr lang="ru-RU" sz="1800" dirty="0" smtClean="0"/>
              <a:t>Идет на поле, на реку, </a:t>
            </a:r>
          </a:p>
          <a:p>
            <a:pPr algn="ctr">
              <a:buNone/>
            </a:pPr>
            <a:r>
              <a:rPr lang="ru-RU" sz="1800" dirty="0" smtClean="0"/>
              <a:t>И по снежку, и по цветку. </a:t>
            </a:r>
          </a:p>
          <a:p>
            <a:pPr algn="ctr">
              <a:buNone/>
            </a:pPr>
            <a:r>
              <a:rPr lang="ru-RU" sz="1800" dirty="0" smtClean="0"/>
              <a:t>Тает снежок, ожил лужок.</a:t>
            </a:r>
          </a:p>
          <a:p>
            <a:pPr algn="ctr">
              <a:buNone/>
            </a:pPr>
            <a:r>
              <a:rPr lang="ru-RU" sz="1800" dirty="0" smtClean="0"/>
              <a:t> День прибывает. </a:t>
            </a:r>
          </a:p>
          <a:p>
            <a:pPr algn="ctr">
              <a:buNone/>
            </a:pPr>
            <a:r>
              <a:rPr lang="ru-RU" sz="1800" dirty="0" smtClean="0"/>
              <a:t>Когда это бывает? </a:t>
            </a:r>
            <a:endParaRPr lang="ru-RU" sz="1800" dirty="0"/>
          </a:p>
        </p:txBody>
      </p:sp>
      <p:pic>
        <p:nvPicPr>
          <p:cNvPr id="1026" name="Picture 2" descr="C:\Users\Acer\Downloads\i 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00192" y="1988840"/>
            <a:ext cx="2700000" cy="1800000"/>
          </a:xfrm>
          <a:prstGeom prst="flowChartDocumen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Acer\Downloads\i (3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1988840"/>
            <a:ext cx="2664000" cy="1800000"/>
          </a:xfrm>
          <a:prstGeom prst="flowChartDocumen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Acer\Downloads\e66853c8ebe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15816" y="4437112"/>
            <a:ext cx="3252706" cy="2160000"/>
          </a:xfrm>
          <a:prstGeom prst="flowChartDocumen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5" descr="398765052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15816" y="980728"/>
            <a:ext cx="3240000" cy="3240000"/>
          </a:xfrm>
          <a:prstGeom prst="round2DiagRect">
            <a:avLst/>
          </a:prstGeom>
          <a:ln w="38100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3783885.g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779912" y="1700808"/>
            <a:ext cx="4762500" cy="3571875"/>
          </a:xfrm>
          <a:prstGeom prst="round2Diag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2052" name="Picture 4" descr="C:\Users\Acer\Downloads\114818581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1700808"/>
            <a:ext cx="2286000" cy="3810000"/>
          </a:xfrm>
          <a:prstGeom prst="round2Diag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На шесте дворец. </a:t>
            </a:r>
          </a:p>
          <a:p>
            <a:pPr>
              <a:buNone/>
            </a:pPr>
            <a:r>
              <a:rPr lang="ru-RU" sz="2800" b="1" dirty="0" smtClean="0"/>
              <a:t>Во дворе певец. </a:t>
            </a:r>
          </a:p>
          <a:p>
            <a:pPr>
              <a:buNone/>
            </a:pPr>
            <a:r>
              <a:rPr lang="ru-RU" sz="2800" b="1" dirty="0" smtClean="0"/>
              <a:t>А зовут его... </a:t>
            </a:r>
            <a:endParaRPr lang="ru-RU" sz="2800" b="1" dirty="0"/>
          </a:p>
        </p:txBody>
      </p:sp>
      <p:pic>
        <p:nvPicPr>
          <p:cNvPr id="14337" name="Picture 1" descr="C:\Users\Acer\Downloads\Starl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1484784"/>
            <a:ext cx="3577902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Acer\Downloads\Roek_Corvus-frugileg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20072" y="1412776"/>
            <a:ext cx="33525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1412776"/>
            <a:ext cx="4572000" cy="188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Солнце греет у порога</a:t>
            </a:r>
            <a:br>
              <a:rPr lang="ru-RU" sz="2800" b="1" dirty="0" smtClean="0"/>
            </a:br>
            <a:r>
              <a:rPr lang="ru-RU" sz="2800" b="1" dirty="0" smtClean="0"/>
              <a:t>И растаяли сугробы,</a:t>
            </a:r>
            <a:br>
              <a:rPr lang="ru-RU" sz="2800" b="1" dirty="0" smtClean="0"/>
            </a:br>
            <a:r>
              <a:rPr lang="ru-RU" sz="2800" b="1" dirty="0" smtClean="0"/>
              <a:t>Потекли рекой ручьи,</a:t>
            </a:r>
            <a:br>
              <a:rPr lang="ru-RU" sz="2800" b="1" dirty="0" smtClean="0"/>
            </a:br>
            <a:r>
              <a:rPr lang="ru-RU" sz="2800" b="1" dirty="0" smtClean="0"/>
              <a:t>Прилетели к нам ...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4906888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Прилетает к нам с теплом, </a:t>
            </a:r>
          </a:p>
          <a:p>
            <a:pPr>
              <a:buNone/>
            </a:pPr>
            <a:r>
              <a:rPr lang="ru-RU" sz="2800" b="1" dirty="0" smtClean="0"/>
              <a:t>Путь, проделав длинный, </a:t>
            </a:r>
          </a:p>
          <a:p>
            <a:pPr>
              <a:buNone/>
            </a:pPr>
            <a:r>
              <a:rPr lang="ru-RU" sz="2800" b="1" dirty="0" smtClean="0"/>
              <a:t>Лепит домик под окном </a:t>
            </a:r>
          </a:p>
          <a:p>
            <a:pPr>
              <a:buNone/>
            </a:pPr>
            <a:r>
              <a:rPr lang="ru-RU" sz="2800" b="1" dirty="0" smtClean="0"/>
              <a:t>Из травы  и глины.</a:t>
            </a:r>
            <a:endParaRPr lang="ru-RU" sz="2800" b="1" dirty="0"/>
          </a:p>
        </p:txBody>
      </p:sp>
      <p:pic>
        <p:nvPicPr>
          <p:cNvPr id="12289" name="Picture 1" descr="C:\Users\Acer\Downloads\Деревенская-ласточк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088" y="1484784"/>
            <a:ext cx="3312032" cy="24438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5184576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Она так плавает, ныряет!</a:t>
            </a:r>
          </a:p>
          <a:p>
            <a:pPr>
              <a:buNone/>
            </a:pPr>
            <a:r>
              <a:rPr lang="ru-RU" sz="2800" b="1" dirty="0" smtClean="0"/>
              <a:t>Меня как будто проверяет:</a:t>
            </a:r>
          </a:p>
          <a:p>
            <a:pPr>
              <a:buNone/>
            </a:pPr>
            <a:r>
              <a:rPr lang="ru-RU" sz="2800" b="1" dirty="0" smtClean="0"/>
              <a:t>Смогу ли я проделать так.</a:t>
            </a:r>
          </a:p>
          <a:p>
            <a:pPr>
              <a:buNone/>
            </a:pPr>
            <a:r>
              <a:rPr lang="ru-RU" sz="2800" b="1" dirty="0" smtClean="0"/>
              <a:t>Себе сознаюсь, что – никак.</a:t>
            </a:r>
          </a:p>
          <a:p>
            <a:pPr>
              <a:buNone/>
            </a:pPr>
            <a:r>
              <a:rPr lang="ru-RU" sz="2800" b="1" dirty="0" smtClean="0"/>
              <a:t>Так плавать, ну совсем не шутка,</a:t>
            </a:r>
          </a:p>
          <a:p>
            <a:pPr>
              <a:buNone/>
            </a:pPr>
            <a:r>
              <a:rPr lang="ru-RU" sz="2800" b="1" dirty="0" smtClean="0"/>
              <a:t>Но всё проделать сможет…</a:t>
            </a:r>
            <a:br>
              <a:rPr lang="ru-RU" sz="2800" b="1" dirty="0" smtClean="0"/>
            </a:br>
            <a:endParaRPr lang="ru-RU" sz="2800" b="1" dirty="0" smtClean="0"/>
          </a:p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9217" name="Picture 1" descr="C:\Users\Acer\Downloads\afr geelsnaveleen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088" y="1484784"/>
            <a:ext cx="3268029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Acer\Downloads\689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1844824"/>
            <a:ext cx="5677693" cy="43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ЗИМА НЕ ДАРОМ ЗЛИТСЯ,</a:t>
            </a:r>
            <a:br>
              <a:rPr lang="ru-RU" b="1" dirty="0" smtClean="0"/>
            </a:br>
            <a:r>
              <a:rPr lang="ru-RU" b="1" dirty="0" smtClean="0"/>
              <a:t>ПРОШЛА ЕЁ ПОРА…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ВЕСНА В ОКНО СТУЧИТСЯ</a:t>
            </a:r>
            <a:br>
              <a:rPr lang="ru-RU" b="1" dirty="0" smtClean="0"/>
            </a:br>
            <a:r>
              <a:rPr lang="ru-RU" b="1" dirty="0" smtClean="0"/>
              <a:t>И ГОНИТ СО ДВОРА.</a:t>
            </a:r>
            <a:endParaRPr lang="ru-RU" b="1" dirty="0"/>
          </a:p>
        </p:txBody>
      </p:sp>
      <p:pic>
        <p:nvPicPr>
          <p:cNvPr id="32770" name="Picture 2" descr="C:\Users\Acer\Downloads\f44e8b11a6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979712" y="1700808"/>
            <a:ext cx="5695390" cy="4352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654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FF00"/>
        </a:solidFill>
        <a:ln>
          <a:solidFill>
            <a:srgbClr val="FFFF00"/>
          </a:solidFill>
        </a:ln>
      </a:spPr>
      <a:bodyPr rtlCol="0" anchor="ctr"/>
      <a:lstStyle>
        <a:defPPr algn="ctr">
          <a:defRPr sz="7200" dirty="0" smtClean="0">
            <a:solidFill>
              <a:schemeClr val="accent1">
                <a:lumMod val="75000"/>
              </a:schemeClr>
            </a:solidFill>
            <a:latin typeface="+mj-lt"/>
            <a:ea typeface="MS Gothic" pitchFamily="49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168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ПЕРЕЛЁТНЫЕ ПТИЦЫ</vt:lpstr>
      <vt:lpstr>КАКОЕ ВРЕМЯ ГОДА?</vt:lpstr>
      <vt:lpstr>Слайд 3</vt:lpstr>
      <vt:lpstr>Слайд 4</vt:lpstr>
      <vt:lpstr>Слайд 5</vt:lpstr>
      <vt:lpstr>Слайд 6</vt:lpstr>
      <vt:lpstr>Слайд 7</vt:lpstr>
      <vt:lpstr>ЗИМА НЕ ДАРОМ ЗЛИТСЯ, ПРОШЛА ЕЁ ПОРА…</vt:lpstr>
      <vt:lpstr>ВЕСНА В ОКНО СТУЧИТСЯ И ГОНИТ СО ДВОРА.</vt:lpstr>
      <vt:lpstr>ИГРА «ЧЕЙ ПТЕНЕЦ?»</vt:lpstr>
      <vt:lpstr>Слайд 11</vt:lpstr>
      <vt:lpstr>ИГРА «КТО В ДОМИКЕ  ЖИВЁТ?»</vt:lpstr>
      <vt:lpstr>ИГРА «ПОСЧИТАЕМ ПТИЧЕК»</vt:lpstr>
      <vt:lpstr>Слайд 14</vt:lpstr>
      <vt:lpstr>ИГРА «ПОКОРМИМ ПТИЧЕК»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ПЕРЕЛЁТНЫЕ ПТИЦЫ</dc:title>
  <dc:creator>Acer</dc:creator>
  <cp:lastModifiedBy>Acer</cp:lastModifiedBy>
  <cp:revision>76</cp:revision>
  <dcterms:created xsi:type="dcterms:W3CDTF">2013-03-12T13:34:34Z</dcterms:created>
  <dcterms:modified xsi:type="dcterms:W3CDTF">2014-12-01T17:54:00Z</dcterms:modified>
</cp:coreProperties>
</file>