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ulkanu.besaba.com/razdeli/vulkane/vulkan-animatsiya/24706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2" name="Picture 4" descr="Анимация вулкан &quot; Пожелания Поздравления Знаки внимания Аним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929222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1" name="Picture 1" descr="C:\Users\в-лазер\Desktop\Извержение вулкана\Сним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84" cy="6928999"/>
          </a:xfrm>
          <a:prstGeom prst="rect">
            <a:avLst/>
          </a:prstGeom>
          <a:noFill/>
        </p:spPr>
      </p:pic>
      <p:pic>
        <p:nvPicPr>
          <p:cNvPr id="46083" name="Picture 3" descr="http://ww2.valdosta.edu/~bmbridges/Volcano-Animated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7583" y="2428868"/>
            <a:ext cx="4256417" cy="302205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20" name="Picture 8" descr="Извержение Вулкана И Извергает Светящийся Лавы клипарты - ClipartLogo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71678"/>
            <a:ext cx="4000498" cy="40004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714356"/>
            <a:ext cx="657229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cap="none" spc="0" dirty="0" smtClean="0">
                <a:ln/>
                <a:solidFill>
                  <a:schemeClr val="accent3"/>
                </a:solidFill>
                <a:effectLst/>
              </a:rPr>
              <a:t>Мы рисуем вулканы</a:t>
            </a:r>
            <a:endParaRPr lang="ru-RU" sz="35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8922" name="Picture 10" descr="Гифки на прозрачном фоне &quot;Детишки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04"/>
            <a:ext cx="2547932" cy="2191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С Праздником победы. 1941-1945 gif анимация смайлик…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214422"/>
            <a:ext cx="5098075" cy="4522486"/>
          </a:xfrm>
          <a:prstGeom prst="rect">
            <a:avLst/>
          </a:prstGeom>
          <a:noFill/>
        </p:spPr>
      </p:pic>
      <p:pic>
        <p:nvPicPr>
          <p:cNvPr id="5" name="Picture 9" descr="Кто из наших ученых явился основоположником космонавтики - Фото 15659/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2357454" cy="32414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2500" u="sng" dirty="0" smtClean="0">
                <a:latin typeface="Monotype Corsiva" pitchFamily="66" charset="0"/>
                <a:cs typeface="Vijaya" pitchFamily="34" charset="0"/>
              </a:rPr>
              <a:t>Кому: </a:t>
            </a:r>
            <a:r>
              <a:rPr lang="ru-RU" sz="2500" dirty="0" smtClean="0">
                <a:latin typeface="Monotype Corsiva" pitchFamily="66" charset="0"/>
                <a:cs typeface="Vijaya" pitchFamily="34" charset="0"/>
              </a:rPr>
              <a:t>Профессору </a:t>
            </a:r>
            <a:r>
              <a:rPr lang="ru-RU" sz="2500" dirty="0" err="1" smtClean="0">
                <a:latin typeface="Monotype Corsiva" pitchFamily="66" charset="0"/>
                <a:cs typeface="Vijaya" pitchFamily="34" charset="0"/>
              </a:rPr>
              <a:t>Всезнамусу</a:t>
            </a:r>
            <a:r>
              <a:rPr lang="ru-RU" sz="2500" dirty="0" smtClean="0">
                <a:latin typeface="Monotype Corsiva" pitchFamily="66" charset="0"/>
                <a:cs typeface="Vijaya" pitchFamily="34" charset="0"/>
              </a:rPr>
              <a:t> </a:t>
            </a:r>
          </a:p>
          <a:p>
            <a:pPr algn="r">
              <a:buNone/>
            </a:pPr>
            <a:r>
              <a:rPr lang="ru-RU" sz="2500" u="sng" dirty="0" smtClean="0">
                <a:latin typeface="Monotype Corsiva" pitchFamily="66" charset="0"/>
                <a:cs typeface="Vijaya" pitchFamily="34" charset="0"/>
              </a:rPr>
              <a:t>От кого:  </a:t>
            </a:r>
            <a:r>
              <a:rPr lang="ru-RU" sz="2500" dirty="0" smtClean="0">
                <a:latin typeface="Monotype Corsiva" pitchFamily="66" charset="0"/>
                <a:cs typeface="Vijaya" pitchFamily="34" charset="0"/>
              </a:rPr>
              <a:t>юных исследователей</a:t>
            </a:r>
            <a:endParaRPr lang="ru-RU" sz="2500" dirty="0">
              <a:latin typeface="Monotype Corsiva" pitchFamily="66" charset="0"/>
              <a:cs typeface="Vijaya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Касьяновы</dc:creator>
  <cp:lastModifiedBy>Пользователь Windows</cp:lastModifiedBy>
  <cp:revision>9</cp:revision>
  <dcterms:created xsi:type="dcterms:W3CDTF">2014-09-14T13:09:09Z</dcterms:created>
  <dcterms:modified xsi:type="dcterms:W3CDTF">2014-09-14T13:33:14Z</dcterms:modified>
</cp:coreProperties>
</file>